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5" r:id="rId5"/>
    <p:sldId id="268" r:id="rId6"/>
    <p:sldId id="278" r:id="rId7"/>
    <p:sldId id="277" r:id="rId8"/>
    <p:sldId id="279" r:id="rId9"/>
    <p:sldId id="266" r:id="rId10"/>
    <p:sldId id="280" r:id="rId11"/>
    <p:sldId id="272" r:id="rId12"/>
    <p:sldId id="276" r:id="rId13"/>
    <p:sldId id="271" r:id="rId14"/>
    <p:sldId id="281" r:id="rId15"/>
    <p:sldId id="274" r:id="rId16"/>
    <p:sldId id="269" r:id="rId17"/>
  </p:sldIdLst>
  <p:sldSz cx="9144000" cy="5715000" type="screen16x10"/>
  <p:notesSz cx="6858000" cy="9144000"/>
  <p:embeddedFontLst>
    <p:embeddedFont>
      <p:font typeface="경기천년제목 Bold" panose="02020803020101020101" pitchFamily="18" charset="-127"/>
      <p:bold r:id="rId19"/>
    </p:embeddedFont>
    <p:embeddedFont>
      <p:font typeface="나눔바른고딕" panose="020B0603020101020101" pitchFamily="50" charset="-127"/>
      <p:regular r:id="rId20"/>
      <p:bold r:id="rId21"/>
    </p:embeddedFont>
    <p:embeddedFont>
      <p:font typeface="배달의민족 한나체 Pro" panose="020B0600000101010101" pitchFamily="50" charset="-127"/>
      <p:regular r:id="rId22"/>
    </p:embeddedFont>
    <p:embeddedFont>
      <p:font typeface="배달의민족 도현" panose="020B0600000101010101" pitchFamily="50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Bahnschrift Light SemiCondensed" panose="020B0502040204020203" pitchFamily="34" charset="0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9BBB"/>
    <a:srgbClr val="5BB7E7"/>
    <a:srgbClr val="FEFCAA"/>
    <a:srgbClr val="A3A6A7"/>
    <a:srgbClr val="B2B2B2"/>
    <a:srgbClr val="979797"/>
    <a:srgbClr val="437AAF"/>
    <a:srgbClr val="F2F2F2"/>
    <a:srgbClr val="BAEAF1"/>
    <a:srgbClr val="FFEF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400" autoAdjust="0"/>
  </p:normalViewPr>
  <p:slideViewPr>
    <p:cSldViewPr>
      <p:cViewPr>
        <p:scale>
          <a:sx n="90" d="100"/>
          <a:sy n="90" d="100"/>
        </p:scale>
        <p:origin x="186" y="24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65CF-AE24-45FF-B2E2-0383C8DF7E72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F2403-9BF6-480F-ADF3-635C67E006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361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0F2403-9BF6-480F-ADF3-635C67E0069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949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0F2403-9BF6-480F-ADF3-635C67E0069B}" type="slidenum">
              <a:rPr lang="ko-KR" altLang="en-US" smtClean="0"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6"/>
            <a:ext cx="7772400" cy="122502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9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111251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111251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8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8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3" y="227542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3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EAF1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88A68-0B06-4A54-B6B3-9861D6687396}" type="datetimeFigureOut">
              <a:rPr lang="ko-KR" altLang="en-US" smtClean="0"/>
              <a:t>2021-07-15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60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D08E3-FB7A-4D65-ACBB-342BF5E0A7B2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7376" y="5299502"/>
            <a:ext cx="561662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00" b="1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안재혁</a:t>
            </a:r>
            <a:r>
              <a:rPr lang="ko-KR" altLang="en-US" sz="2100" b="1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김지연 최시영 </a:t>
            </a:r>
            <a:r>
              <a:rPr lang="ko-KR" altLang="en-US" sz="21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배지왕</a:t>
            </a:r>
            <a:r>
              <a:rPr lang="ko-KR" altLang="en-US" sz="21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100" b="1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한이진</a:t>
            </a:r>
            <a:r>
              <a:rPr lang="ko-KR" altLang="en-US" sz="2100" b="1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김두희</a:t>
            </a:r>
            <a:endParaRPr lang="ko-KR" altLang="en-US" sz="21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2" name="그림 11" descr="벡터그래픽이(가) 표시된 사진&#10;&#10;높은 신뢰도로 생성된 설명">
            <a:extLst>
              <a:ext uri="{FF2B5EF4-FFF2-40B4-BE49-F238E27FC236}">
                <a16:creationId xmlns:a16="http://schemas.microsoft.com/office/drawing/2014/main" id="{0D6C887B-D07C-4170-AE0D-D0631CD248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4986310"/>
            <a:ext cx="706091" cy="699465"/>
          </a:xfrm>
          <a:prstGeom prst="rect">
            <a:avLst/>
          </a:prstGeom>
        </p:spPr>
      </p:pic>
      <p:grpSp>
        <p:nvGrpSpPr>
          <p:cNvPr id="103" name="그룹 102"/>
          <p:cNvGrpSpPr/>
          <p:nvPr/>
        </p:nvGrpSpPr>
        <p:grpSpPr>
          <a:xfrm>
            <a:off x="7956376" y="4729890"/>
            <a:ext cx="781564" cy="291166"/>
            <a:chOff x="743903" y="4638541"/>
            <a:chExt cx="781564" cy="291166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43C5846-4D99-4C0D-BE9E-6CAD30E3FBFD}"/>
                </a:ext>
              </a:extLst>
            </p:cNvPr>
            <p:cNvSpPr/>
            <p:nvPr/>
          </p:nvSpPr>
          <p:spPr>
            <a:xfrm rot="18046601">
              <a:off x="821137" y="4778333"/>
              <a:ext cx="150660" cy="1520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479FFC61-AE30-412F-AF72-747D1F7043C2}"/>
                </a:ext>
              </a:extLst>
            </p:cNvPr>
            <p:cNvSpPr/>
            <p:nvPr/>
          </p:nvSpPr>
          <p:spPr>
            <a:xfrm rot="18046601">
              <a:off x="947923" y="4798908"/>
              <a:ext cx="77015" cy="777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BAD9316C-E848-4631-B750-AAFE050D83F9}"/>
                </a:ext>
              </a:extLst>
            </p:cNvPr>
            <p:cNvSpPr/>
            <p:nvPr/>
          </p:nvSpPr>
          <p:spPr>
            <a:xfrm>
              <a:off x="743903" y="4799056"/>
              <a:ext cx="107674" cy="1066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432D03A7-48A2-4E75-987F-32549BB0F85D}"/>
                </a:ext>
              </a:extLst>
            </p:cNvPr>
            <p:cNvSpPr/>
            <p:nvPr/>
          </p:nvSpPr>
          <p:spPr>
            <a:xfrm>
              <a:off x="974857" y="4652845"/>
              <a:ext cx="65098" cy="644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03709CB4-DA2C-4707-A8C0-453819F09BBD}"/>
                </a:ext>
              </a:extLst>
            </p:cNvPr>
            <p:cNvSpPr/>
            <p:nvPr/>
          </p:nvSpPr>
          <p:spPr>
            <a:xfrm rot="21141456">
              <a:off x="1078367" y="4719871"/>
              <a:ext cx="66338" cy="657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683AF1F4-D84A-479D-A8BB-2919CB3AED8E}"/>
                </a:ext>
              </a:extLst>
            </p:cNvPr>
            <p:cNvSpPr/>
            <p:nvPr/>
          </p:nvSpPr>
          <p:spPr>
            <a:xfrm rot="21141456">
              <a:off x="1124846" y="4761866"/>
              <a:ext cx="33911" cy="3359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6169BB7F-6FDD-4638-A8C8-7289F8AADE5D}"/>
                </a:ext>
              </a:extLst>
            </p:cNvPr>
            <p:cNvSpPr/>
            <p:nvPr/>
          </p:nvSpPr>
          <p:spPr>
            <a:xfrm rot="18046601">
              <a:off x="1149691" y="4737965"/>
              <a:ext cx="105091" cy="106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01304860-8424-4ED1-BC01-048D65CD9C85}"/>
                </a:ext>
              </a:extLst>
            </p:cNvPr>
            <p:cNvSpPr/>
            <p:nvPr/>
          </p:nvSpPr>
          <p:spPr>
            <a:xfrm rot="18046601">
              <a:off x="1238129" y="4752318"/>
              <a:ext cx="53721" cy="5423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2893AF42-D230-47C8-9966-8E5BE3AB3141}"/>
                </a:ext>
              </a:extLst>
            </p:cNvPr>
            <p:cNvSpPr/>
            <p:nvPr/>
          </p:nvSpPr>
          <p:spPr>
            <a:xfrm rot="6223771">
              <a:off x="1352028" y="4794011"/>
              <a:ext cx="105091" cy="106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8B166D0F-2918-485C-A48C-5F88A870258F}"/>
                </a:ext>
              </a:extLst>
            </p:cNvPr>
            <p:cNvSpPr/>
            <p:nvPr/>
          </p:nvSpPr>
          <p:spPr>
            <a:xfrm rot="6223771">
              <a:off x="1321112" y="4849404"/>
              <a:ext cx="53721" cy="5423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E3BBB34B-34D0-488A-B4C7-DB1B702D92DC}"/>
                </a:ext>
              </a:extLst>
            </p:cNvPr>
            <p:cNvSpPr/>
            <p:nvPr/>
          </p:nvSpPr>
          <p:spPr>
            <a:xfrm rot="16006106" flipH="1">
              <a:off x="1454413" y="4638269"/>
              <a:ext cx="57463" cy="580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DDA1C993-78C7-4EF4-ACFB-90F994D91232}"/>
                </a:ext>
              </a:extLst>
            </p:cNvPr>
            <p:cNvSpPr/>
            <p:nvPr/>
          </p:nvSpPr>
          <p:spPr>
            <a:xfrm rot="16006106" flipH="1">
              <a:off x="1495954" y="4673927"/>
              <a:ext cx="29374" cy="296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2" name="그룹 101"/>
          <p:cNvGrpSpPr/>
          <p:nvPr/>
        </p:nvGrpSpPr>
        <p:grpSpPr>
          <a:xfrm>
            <a:off x="2693190" y="697260"/>
            <a:ext cx="3772736" cy="3754184"/>
            <a:chOff x="179512" y="1823540"/>
            <a:chExt cx="3772736" cy="3754184"/>
          </a:xfrm>
        </p:grpSpPr>
        <p:grpSp>
          <p:nvGrpSpPr>
            <p:cNvPr id="7" name="그룹 6"/>
            <p:cNvGrpSpPr/>
            <p:nvPr/>
          </p:nvGrpSpPr>
          <p:grpSpPr>
            <a:xfrm>
              <a:off x="305720" y="1823540"/>
              <a:ext cx="3553595" cy="3754184"/>
              <a:chOff x="5275294" y="670416"/>
              <a:chExt cx="5040000" cy="5791278"/>
            </a:xfrm>
          </p:grpSpPr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3736AA93-2F79-4BA1-8FBE-66983E5E2B67}"/>
                  </a:ext>
                </a:extLst>
              </p:cNvPr>
              <p:cNvGrpSpPr/>
              <p:nvPr/>
            </p:nvGrpSpPr>
            <p:grpSpPr>
              <a:xfrm>
                <a:off x="6357846" y="670416"/>
                <a:ext cx="865290" cy="1114263"/>
                <a:chOff x="5975348" y="1890183"/>
                <a:chExt cx="448734" cy="577850"/>
              </a:xfrm>
            </p:grpSpPr>
            <p:sp>
              <p:nvSpPr>
                <p:cNvPr id="36" name="자유형: 도형 41">
                  <a:extLst>
                    <a:ext uri="{FF2B5EF4-FFF2-40B4-BE49-F238E27FC236}">
                      <a16:creationId xmlns:a16="http://schemas.microsoft.com/office/drawing/2014/main" id="{31BE6A05-3BAB-42B7-B801-34B4BE44E375}"/>
                    </a:ext>
                  </a:extLst>
                </p:cNvPr>
                <p:cNvSpPr/>
                <p:nvPr/>
              </p:nvSpPr>
              <p:spPr>
                <a:xfrm>
                  <a:off x="5975348" y="1890183"/>
                  <a:ext cx="381000" cy="577850"/>
                </a:xfrm>
                <a:custGeom>
                  <a:avLst/>
                  <a:gdLst>
                    <a:gd name="connsiteX0" fmla="*/ 0 w 381000"/>
                    <a:gd name="connsiteY0" fmla="*/ 0 h 577850"/>
                    <a:gd name="connsiteX1" fmla="*/ 381000 w 381000"/>
                    <a:gd name="connsiteY1" fmla="*/ 0 h 577850"/>
                    <a:gd name="connsiteX2" fmla="*/ 381000 w 381000"/>
                    <a:gd name="connsiteY2" fmla="*/ 201084 h 577850"/>
                    <a:gd name="connsiteX3" fmla="*/ 270934 w 381000"/>
                    <a:gd name="connsiteY3" fmla="*/ 201084 h 577850"/>
                    <a:gd name="connsiteX4" fmla="*/ 270934 w 381000"/>
                    <a:gd name="connsiteY4" fmla="*/ 577850 h 577850"/>
                    <a:gd name="connsiteX5" fmla="*/ 105833 w 381000"/>
                    <a:gd name="connsiteY5" fmla="*/ 577850 h 577850"/>
                    <a:gd name="connsiteX6" fmla="*/ 105833 w 381000"/>
                    <a:gd name="connsiteY6" fmla="*/ 201084 h 577850"/>
                    <a:gd name="connsiteX7" fmla="*/ 0 w 381000"/>
                    <a:gd name="connsiteY7" fmla="*/ 201084 h 577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1000" h="577850">
                      <a:moveTo>
                        <a:pt x="0" y="0"/>
                      </a:moveTo>
                      <a:lnTo>
                        <a:pt x="381000" y="0"/>
                      </a:lnTo>
                      <a:lnTo>
                        <a:pt x="381000" y="201084"/>
                      </a:lnTo>
                      <a:lnTo>
                        <a:pt x="270934" y="201084"/>
                      </a:lnTo>
                      <a:lnTo>
                        <a:pt x="270934" y="577850"/>
                      </a:lnTo>
                      <a:lnTo>
                        <a:pt x="105833" y="577850"/>
                      </a:lnTo>
                      <a:lnTo>
                        <a:pt x="105833" y="201084"/>
                      </a:lnTo>
                      <a:lnTo>
                        <a:pt x="0" y="201084"/>
                      </a:lnTo>
                      <a:close/>
                    </a:path>
                  </a:pathLst>
                </a:custGeom>
                <a:solidFill>
                  <a:srgbClr val="549BB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7" name="자유형: 도형 42">
                  <a:extLst>
                    <a:ext uri="{FF2B5EF4-FFF2-40B4-BE49-F238E27FC236}">
                      <a16:creationId xmlns:a16="http://schemas.microsoft.com/office/drawing/2014/main" id="{4C7A103C-363E-449D-957A-7D4426B3D9AA}"/>
                    </a:ext>
                  </a:extLst>
                </p:cNvPr>
                <p:cNvSpPr/>
                <p:nvPr/>
              </p:nvSpPr>
              <p:spPr>
                <a:xfrm>
                  <a:off x="6043082" y="1890183"/>
                  <a:ext cx="381000" cy="577850"/>
                </a:xfrm>
                <a:custGeom>
                  <a:avLst/>
                  <a:gdLst>
                    <a:gd name="connsiteX0" fmla="*/ 0 w 381000"/>
                    <a:gd name="connsiteY0" fmla="*/ 0 h 577850"/>
                    <a:gd name="connsiteX1" fmla="*/ 381000 w 381000"/>
                    <a:gd name="connsiteY1" fmla="*/ 0 h 577850"/>
                    <a:gd name="connsiteX2" fmla="*/ 381000 w 381000"/>
                    <a:gd name="connsiteY2" fmla="*/ 201084 h 577850"/>
                    <a:gd name="connsiteX3" fmla="*/ 270934 w 381000"/>
                    <a:gd name="connsiteY3" fmla="*/ 201084 h 577850"/>
                    <a:gd name="connsiteX4" fmla="*/ 270934 w 381000"/>
                    <a:gd name="connsiteY4" fmla="*/ 577850 h 577850"/>
                    <a:gd name="connsiteX5" fmla="*/ 105833 w 381000"/>
                    <a:gd name="connsiteY5" fmla="*/ 577850 h 577850"/>
                    <a:gd name="connsiteX6" fmla="*/ 105833 w 381000"/>
                    <a:gd name="connsiteY6" fmla="*/ 201084 h 577850"/>
                    <a:gd name="connsiteX7" fmla="*/ 0 w 381000"/>
                    <a:gd name="connsiteY7" fmla="*/ 201084 h 577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1000" h="577850">
                      <a:moveTo>
                        <a:pt x="0" y="0"/>
                      </a:moveTo>
                      <a:lnTo>
                        <a:pt x="381000" y="0"/>
                      </a:lnTo>
                      <a:lnTo>
                        <a:pt x="381000" y="201084"/>
                      </a:lnTo>
                      <a:lnTo>
                        <a:pt x="270934" y="201084"/>
                      </a:lnTo>
                      <a:lnTo>
                        <a:pt x="270934" y="577850"/>
                      </a:lnTo>
                      <a:lnTo>
                        <a:pt x="105833" y="577850"/>
                      </a:lnTo>
                      <a:lnTo>
                        <a:pt x="105833" y="201084"/>
                      </a:lnTo>
                      <a:lnTo>
                        <a:pt x="0" y="201084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B516F4D4-450B-4E04-AC4E-07BD747FA796}"/>
                  </a:ext>
                </a:extLst>
              </p:cNvPr>
              <p:cNvSpPr/>
              <p:nvPr/>
            </p:nvSpPr>
            <p:spPr>
              <a:xfrm>
                <a:off x="5275294" y="1421694"/>
                <a:ext cx="5040000" cy="504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자유형: 도형 35">
                <a:extLst>
                  <a:ext uri="{FF2B5EF4-FFF2-40B4-BE49-F238E27FC236}">
                    <a16:creationId xmlns:a16="http://schemas.microsoft.com/office/drawing/2014/main" id="{B4C8777F-DD22-4DE3-8388-9E7C6145B4F8}"/>
                  </a:ext>
                </a:extLst>
              </p:cNvPr>
              <p:cNvSpPr/>
              <p:nvPr/>
            </p:nvSpPr>
            <p:spPr>
              <a:xfrm>
                <a:off x="7433972" y="759139"/>
                <a:ext cx="1792618" cy="1109079"/>
              </a:xfrm>
              <a:custGeom>
                <a:avLst/>
                <a:gdLst>
                  <a:gd name="connsiteX0" fmla="*/ 1267459 w 2534919"/>
                  <a:gd name="connsiteY0" fmla="*/ 0 h 927182"/>
                  <a:gd name="connsiteX1" fmla="*/ 2534919 w 2534919"/>
                  <a:gd name="connsiteY1" fmla="*/ 927182 h 927182"/>
                  <a:gd name="connsiteX2" fmla="*/ 0 w 2534919"/>
                  <a:gd name="connsiteY2" fmla="*/ 927182 h 927182"/>
                  <a:gd name="connsiteX3" fmla="*/ 1267459 w 2534919"/>
                  <a:gd name="connsiteY3" fmla="*/ 0 h 927182"/>
                  <a:gd name="connsiteX0" fmla="*/ 161607 w 1429067"/>
                  <a:gd name="connsiteY0" fmla="*/ 0 h 927182"/>
                  <a:gd name="connsiteX1" fmla="*/ 1429067 w 1429067"/>
                  <a:gd name="connsiteY1" fmla="*/ 927182 h 927182"/>
                  <a:gd name="connsiteX2" fmla="*/ 0 w 1429067"/>
                  <a:gd name="connsiteY2" fmla="*/ 731020 h 927182"/>
                  <a:gd name="connsiteX3" fmla="*/ 161607 w 1429067"/>
                  <a:gd name="connsiteY3" fmla="*/ 0 h 927182"/>
                  <a:gd name="connsiteX0" fmla="*/ 335594 w 1603054"/>
                  <a:gd name="connsiteY0" fmla="*/ 0 h 927182"/>
                  <a:gd name="connsiteX1" fmla="*/ 1603054 w 1603054"/>
                  <a:gd name="connsiteY1" fmla="*/ 927182 h 927182"/>
                  <a:gd name="connsiteX2" fmla="*/ 0 w 1603054"/>
                  <a:gd name="connsiteY2" fmla="*/ 619317 h 927182"/>
                  <a:gd name="connsiteX3" fmla="*/ 335594 w 1603054"/>
                  <a:gd name="connsiteY3" fmla="*/ 0 h 927182"/>
                  <a:gd name="connsiteX0" fmla="*/ 335594 w 1600105"/>
                  <a:gd name="connsiteY0" fmla="*/ 0 h 919009"/>
                  <a:gd name="connsiteX1" fmla="*/ 1600105 w 1600105"/>
                  <a:gd name="connsiteY1" fmla="*/ 919009 h 919009"/>
                  <a:gd name="connsiteX2" fmla="*/ 0 w 1600105"/>
                  <a:gd name="connsiteY2" fmla="*/ 619317 h 919009"/>
                  <a:gd name="connsiteX3" fmla="*/ 335594 w 1600105"/>
                  <a:gd name="connsiteY3" fmla="*/ 0 h 919009"/>
                  <a:gd name="connsiteX0" fmla="*/ 335594 w 1664982"/>
                  <a:gd name="connsiteY0" fmla="*/ 0 h 951703"/>
                  <a:gd name="connsiteX1" fmla="*/ 1664982 w 1664982"/>
                  <a:gd name="connsiteY1" fmla="*/ 951703 h 951703"/>
                  <a:gd name="connsiteX2" fmla="*/ 0 w 1664982"/>
                  <a:gd name="connsiteY2" fmla="*/ 619317 h 951703"/>
                  <a:gd name="connsiteX3" fmla="*/ 335594 w 1664982"/>
                  <a:gd name="connsiteY3" fmla="*/ 0 h 951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4982" h="951703">
                    <a:moveTo>
                      <a:pt x="335594" y="0"/>
                    </a:moveTo>
                    <a:lnTo>
                      <a:pt x="1664982" y="951703"/>
                    </a:lnTo>
                    <a:lnTo>
                      <a:pt x="0" y="619317"/>
                    </a:lnTo>
                    <a:lnTo>
                      <a:pt x="335594" y="0"/>
                    </a:lnTo>
                    <a:close/>
                  </a:path>
                </a:pathLst>
              </a:custGeom>
              <a:solidFill>
                <a:srgbClr val="5BB7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7B3C72AC-02CA-4BA2-BF5B-75DDA338CBF5}"/>
                  </a:ext>
                </a:extLst>
              </p:cNvPr>
              <p:cNvSpPr/>
              <p:nvPr/>
            </p:nvSpPr>
            <p:spPr>
              <a:xfrm>
                <a:off x="5472644" y="3338096"/>
                <a:ext cx="4648586" cy="1487445"/>
              </a:xfrm>
              <a:prstGeom prst="rect">
                <a:avLst/>
              </a:prstGeom>
              <a:solidFill>
                <a:srgbClr val="437AA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원형: 비어 있음 5">
                <a:extLst>
                  <a:ext uri="{FF2B5EF4-FFF2-40B4-BE49-F238E27FC236}">
                    <a16:creationId xmlns:a16="http://schemas.microsoft.com/office/drawing/2014/main" id="{5AB00D24-FC1D-41C8-BC4C-FBD2C03D0E32}"/>
                  </a:ext>
                </a:extLst>
              </p:cNvPr>
              <p:cNvSpPr/>
              <p:nvPr/>
            </p:nvSpPr>
            <p:spPr>
              <a:xfrm>
                <a:off x="5275294" y="1421694"/>
                <a:ext cx="5040000" cy="5040000"/>
              </a:xfrm>
              <a:prstGeom prst="donut">
                <a:avLst>
                  <a:gd name="adj" fmla="val 5479"/>
                </a:avLst>
              </a:prstGeom>
              <a:solidFill>
                <a:srgbClr val="5BB7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8" name="그림 7" descr="벡터그래픽이(가) 표시된 사진&#10;&#10;높은 신뢰도로 생성된 설명">
              <a:extLst>
                <a:ext uri="{FF2B5EF4-FFF2-40B4-BE49-F238E27FC236}">
                  <a16:creationId xmlns:a16="http://schemas.microsoft.com/office/drawing/2014/main" id="{A09658F5-9588-49A5-B611-CB81A49DA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0273" y="2819781"/>
              <a:ext cx="748901" cy="741874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179512" y="2881044"/>
              <a:ext cx="3772736" cy="186628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200" b="1" spc="-150" dirty="0" smtClean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혼자</a:t>
              </a:r>
              <a:r>
                <a:rPr lang="ko-KR" altLang="en-US" sz="8700" b="1" spc="-150" dirty="0" smtClean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ko-KR" altLang="en-US" sz="7200" b="1" spc="-150" dirty="0" smtClean="0">
                  <a:solidFill>
                    <a:srgbClr val="C00000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약</a:t>
              </a:r>
              <a:endParaRPr lang="en-US" altLang="ko-KR" sz="7200" b="1" spc="-15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 rot="21009653">
              <a:off x="1106414" y="2673557"/>
              <a:ext cx="102794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6000" b="1" dirty="0" smtClean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나</a:t>
              </a:r>
              <a:endParaRPr lang="ko-KR" altLang="en-US" sz="6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320505" y="4365994"/>
              <a:ext cx="186171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6000" b="1" dirty="0" smtClean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산다</a:t>
              </a:r>
              <a:endParaRPr lang="ko-KR" altLang="en-US" sz="6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101" name="그룹 100"/>
            <p:cNvGrpSpPr/>
            <p:nvPr/>
          </p:nvGrpSpPr>
          <p:grpSpPr>
            <a:xfrm>
              <a:off x="1559360" y="2562349"/>
              <a:ext cx="451035" cy="250985"/>
              <a:chOff x="2363368" y="437190"/>
              <a:chExt cx="451035" cy="250985"/>
            </a:xfrm>
          </p:grpSpPr>
          <p:sp>
            <p:nvSpPr>
              <p:cNvPr id="5" name="모서리가 둥근 직사각형 4"/>
              <p:cNvSpPr/>
              <p:nvPr/>
            </p:nvSpPr>
            <p:spPr>
              <a:xfrm rot="18066988" flipV="1">
                <a:off x="2471338" y="539823"/>
                <a:ext cx="250985" cy="45719"/>
              </a:xfrm>
              <a:prstGeom prst="roundRect">
                <a:avLst/>
              </a:prstGeom>
              <a:solidFill>
                <a:srgbClr val="549B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모서리가 둥근 직사각형 99"/>
              <p:cNvSpPr/>
              <p:nvPr/>
            </p:nvSpPr>
            <p:spPr>
              <a:xfrm rot="19772453" flipV="1">
                <a:off x="2565566" y="638458"/>
                <a:ext cx="248837" cy="45719"/>
              </a:xfrm>
              <a:prstGeom prst="roundRect">
                <a:avLst/>
              </a:prstGeom>
              <a:solidFill>
                <a:srgbClr val="549B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9" name="그림 9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9201396">
                <a:off x="2363368" y="452430"/>
                <a:ext cx="164675" cy="194080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이등변 삼각형 37"/>
          <p:cNvSpPr/>
          <p:nvPr/>
        </p:nvSpPr>
        <p:spPr>
          <a:xfrm rot="462659" flipV="1">
            <a:off x="2295614" y="2545931"/>
            <a:ext cx="6000032" cy="2747377"/>
          </a:xfrm>
          <a:prstGeom prst="triangle">
            <a:avLst>
              <a:gd name="adj" fmla="val 14252"/>
            </a:avLst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562" y="580993"/>
            <a:ext cx="1121606" cy="225084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75" y="1170985"/>
            <a:ext cx="2289218" cy="30363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grpSp>
        <p:nvGrpSpPr>
          <p:cNvPr id="21" name="그룹 20"/>
          <p:cNvGrpSpPr/>
          <p:nvPr/>
        </p:nvGrpSpPr>
        <p:grpSpPr>
          <a:xfrm>
            <a:off x="-396552" y="181565"/>
            <a:ext cx="3528392" cy="707124"/>
            <a:chOff x="5625421" y="3274400"/>
            <a:chExt cx="3528392" cy="707124"/>
          </a:xfrm>
        </p:grpSpPr>
        <p:sp>
          <p:nvSpPr>
            <p:cNvPr id="22" name="직사각형 21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24" name="그룹 23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30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1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4202" y="1850344"/>
            <a:ext cx="2001737" cy="9291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sp>
        <p:nvSpPr>
          <p:cNvPr id="32" name="직사각형 31"/>
          <p:cNvSpPr/>
          <p:nvPr/>
        </p:nvSpPr>
        <p:spPr>
          <a:xfrm>
            <a:off x="45081" y="2061921"/>
            <a:ext cx="2458413" cy="817536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3392473" y="2401150"/>
            <a:ext cx="745194" cy="28803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987824" y="2977464"/>
            <a:ext cx="5832648" cy="2492990"/>
          </a:xfrm>
          <a:prstGeom prst="rect">
            <a:avLst/>
          </a:prstGeom>
          <a:solidFill>
            <a:schemeClr val="bg1"/>
          </a:solidFill>
          <a:ln w="254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@Override</a:t>
            </a:r>
          </a:p>
          <a:p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public void </a:t>
            </a:r>
            <a:r>
              <a:rPr lang="en-US" altLang="ko-KR" sz="12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actionPerformed</a:t>
            </a: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ko-KR" sz="12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ActionEvent</a:t>
            </a: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e) {</a:t>
            </a:r>
          </a:p>
          <a:p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try{      </a:t>
            </a:r>
            <a:r>
              <a:rPr lang="en-US" altLang="ko-KR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pstmt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 </a:t>
            </a:r>
            <a:r>
              <a:rPr lang="en-US" altLang="ko-KR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conn.prepareStatement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("</a:t>
            </a:r>
            <a:r>
              <a:rPr lang="en-US" altLang="ko-KR" sz="1200" b="1" dirty="0"/>
              <a:t>insert into buying values</a:t>
            </a:r>
            <a:r>
              <a:rPr lang="en-US" altLang="ko-KR" sz="1200" b="1" dirty="0" smtClean="0"/>
              <a:t>(?,?,?,?,?,?)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");</a:t>
            </a:r>
          </a:p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  </a:t>
            </a:r>
            <a:r>
              <a:rPr lang="en-US" altLang="ko-KR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pstmt.setString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(1, </a:t>
            </a:r>
            <a:r>
              <a:rPr lang="en-US" altLang="ko-KR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OT.</a:t>
            </a:r>
            <a:r>
              <a:rPr lang="en-US" altLang="ko-KR" sz="1200" i="1" u="sng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tempID</a:t>
            </a:r>
            <a:r>
              <a:rPr lang="en-US" altLang="ko-KR" sz="1200" i="1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);</a:t>
            </a:r>
          </a:p>
          <a:p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…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  </a:t>
            </a:r>
            <a:r>
              <a:rPr lang="en-US" altLang="ko-KR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pstmt.setString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(4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format_time1);</a:t>
            </a:r>
          </a:p>
          <a:p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…</a:t>
            </a:r>
          </a:p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  </a:t>
            </a:r>
            <a:r>
              <a:rPr lang="en-US" altLang="ko-KR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pstmt.executeUpdate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();</a:t>
            </a:r>
          </a:p>
          <a:p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}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catch(Exception </a:t>
            </a:r>
            <a:r>
              <a:rPr lang="en-US" altLang="ko-KR" sz="12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exc</a:t>
            </a:r>
            <a:r>
              <a:rPr lang="en-US" altLang="ko-KR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){</a:t>
            </a:r>
          </a:p>
          <a:p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ko-KR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System.</a:t>
            </a:r>
            <a:r>
              <a:rPr lang="en-US" altLang="ko-KR" sz="12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out.println</a:t>
            </a:r>
            <a:r>
              <a:rPr lang="en-US" altLang="ko-KR" sz="12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("</a:t>
            </a:r>
            <a:r>
              <a:rPr lang="ko-KR" altLang="en-US" sz="12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주문 오류</a:t>
            </a:r>
            <a:r>
              <a:rPr lang="en-US" altLang="ko-KR" sz="12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");</a:t>
            </a:r>
          </a:p>
          <a:p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}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  <a:r>
              <a:rPr lang="en-US" altLang="ko-KR" sz="12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JOptionPane.</a:t>
            </a:r>
            <a:r>
              <a:rPr lang="en-US" altLang="ko-KR" sz="1200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showMessageDialog</a:t>
            </a:r>
            <a:r>
              <a:rPr lang="en-US" altLang="ko-KR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ko-KR" sz="1200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null</a:t>
            </a:r>
            <a:r>
              <a:rPr lang="en-US" altLang="ko-KR" sz="12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"</a:t>
            </a:r>
            <a:r>
              <a:rPr lang="ko-KR" altLang="en-US" sz="12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주문 완료되었습니다</a:t>
            </a:r>
            <a:r>
              <a:rPr lang="en-US" altLang="ko-KR" sz="1200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!");</a:t>
            </a:r>
            <a:endParaRPr lang="en-US" altLang="ko-KR" sz="12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023936" y="911481"/>
            <a:ext cx="1063269" cy="186049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7091972" y="192398"/>
            <a:ext cx="246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주문 고객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187549" y="1957866"/>
            <a:ext cx="2295973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고객의 정확한 판단을 위하여</a:t>
            </a:r>
            <a:endParaRPr lang="en-US" altLang="ko-KR" sz="1400" dirty="0" smtClean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r>
              <a:rPr lang="ko-KR" altLang="en-US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증상 별 상비 약품을 분류</a:t>
            </a:r>
            <a:endParaRPr lang="en-US" altLang="ko-KR" sz="1400" dirty="0" smtClean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45594" y="4251445"/>
            <a:ext cx="2369346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해당 증상 별 상비 약품 정보 제공 </a:t>
            </a:r>
            <a:endParaRPr lang="ko-KR" altLang="en-US" sz="1400" dirty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846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2"/>
          <a:srcRect l="5829" t="7573" r="14505" b="17632"/>
          <a:stretch/>
        </p:blipFill>
        <p:spPr>
          <a:xfrm>
            <a:off x="4932040" y="2859070"/>
            <a:ext cx="3456384" cy="25501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751" b="3275"/>
          <a:stretch/>
        </p:blipFill>
        <p:spPr>
          <a:xfrm>
            <a:off x="756021" y="1150591"/>
            <a:ext cx="3523936" cy="25536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grpSp>
        <p:nvGrpSpPr>
          <p:cNvPr id="24" name="그룹 23"/>
          <p:cNvGrpSpPr/>
          <p:nvPr/>
        </p:nvGrpSpPr>
        <p:grpSpPr>
          <a:xfrm>
            <a:off x="-396552" y="181565"/>
            <a:ext cx="3528392" cy="707124"/>
            <a:chOff x="5625421" y="3274400"/>
            <a:chExt cx="3528392" cy="707124"/>
          </a:xfrm>
        </p:grpSpPr>
        <p:sp>
          <p:nvSpPr>
            <p:cNvPr id="25" name="직사각형 24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6" name="그룹 25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27" name="그룹 26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29" name="그룹 28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33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4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40" name="이등변 삼각형 39"/>
          <p:cNvSpPr/>
          <p:nvPr/>
        </p:nvSpPr>
        <p:spPr>
          <a:xfrm rot="1259594" flipV="1">
            <a:off x="4856057" y="4815272"/>
            <a:ext cx="1372190" cy="405172"/>
          </a:xfrm>
          <a:prstGeom prst="triangle">
            <a:avLst>
              <a:gd name="adj" fmla="val 0"/>
            </a:avLst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1259632" y="2641476"/>
            <a:ext cx="1224136" cy="50405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6253882" y="5090024"/>
            <a:ext cx="864097" cy="33896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이등변 삼각형 38"/>
          <p:cNvSpPr/>
          <p:nvPr/>
        </p:nvSpPr>
        <p:spPr>
          <a:xfrm rot="10058255" flipV="1">
            <a:off x="2416056" y="2148937"/>
            <a:ext cx="1863418" cy="345368"/>
          </a:xfrm>
          <a:prstGeom prst="triangle">
            <a:avLst>
              <a:gd name="adj" fmla="val 10875"/>
            </a:avLst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1992389"/>
            <a:ext cx="4041861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도현" pitchFamily="50" charset="-127"/>
                <a:ea typeface="배달의민족 도현" pitchFamily="50" charset="-127"/>
              </a:rPr>
              <a:t>SELECT * FROM buying </a:t>
            </a:r>
            <a:r>
              <a:rPr lang="en-US" altLang="ko-KR" sz="1600" dirty="0" smtClean="0">
                <a:latin typeface="배달의민족 도현" pitchFamily="50" charset="-127"/>
                <a:ea typeface="배달의민족 도현" pitchFamily="50" charset="-127"/>
              </a:rPr>
              <a:t>where </a:t>
            </a:r>
            <a:r>
              <a:rPr lang="en-US" altLang="ko-KR" sz="1600" dirty="0">
                <a:latin typeface="배달의민족 도현" pitchFamily="50" charset="-127"/>
                <a:ea typeface="배달의민족 도현" pitchFamily="50" charset="-127"/>
              </a:rPr>
              <a:t>CID= ?</a:t>
            </a:r>
            <a:endParaRPr lang="ko-KR" altLang="en-US" sz="1600" dirty="0"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091972" y="192398"/>
            <a:ext cx="246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주문 고객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99592" y="4603198"/>
            <a:ext cx="4102117" cy="33855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도현" pitchFamily="50" charset="-127"/>
                <a:ea typeface="배달의민족 도현" pitchFamily="50" charset="-127"/>
              </a:rPr>
              <a:t>SELECT * FROM buying </a:t>
            </a:r>
            <a:r>
              <a:rPr lang="en-US" altLang="ko-KR" sz="1600" dirty="0" smtClean="0">
                <a:latin typeface="배달의민족 도현" pitchFamily="50" charset="-127"/>
                <a:ea typeface="배달의민족 도현" pitchFamily="50" charset="-127"/>
              </a:rPr>
              <a:t>where </a:t>
            </a:r>
            <a:r>
              <a:rPr lang="en-US" altLang="ko-KR" sz="1600" dirty="0">
                <a:latin typeface="배달의민족 도현" pitchFamily="50" charset="-127"/>
                <a:ea typeface="배달의민족 도현" pitchFamily="50" charset="-127"/>
              </a:rPr>
              <a:t>CID= ?</a:t>
            </a:r>
            <a:endParaRPr lang="ko-KR" altLang="en-US" sz="1600" dirty="0"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69533" y="3761235"/>
            <a:ext cx="4688051" cy="73866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고객 </a:t>
            </a:r>
            <a:r>
              <a:rPr lang="en-US" altLang="ko-KR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ID</a:t>
            </a:r>
            <a:r>
              <a:rPr lang="ko-KR" altLang="en-US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를 통한 주문 내역 조회</a:t>
            </a:r>
            <a:endParaRPr lang="en-US" altLang="ko-KR" sz="1400" dirty="0" smtClean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주문 날짜</a:t>
            </a:r>
            <a:r>
              <a:rPr lang="en-US" altLang="ko-KR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</a:t>
            </a:r>
            <a:r>
              <a:rPr lang="ko-KR" altLang="en-US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제품 코드 등을 통한 약품 복용 사항 판단 가능 </a:t>
            </a:r>
            <a:endParaRPr lang="ko-KR" altLang="en-US" sz="1400" dirty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937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/>
          <p:cNvGrpSpPr/>
          <p:nvPr/>
        </p:nvGrpSpPr>
        <p:grpSpPr>
          <a:xfrm>
            <a:off x="-396552" y="181565"/>
            <a:ext cx="3528392" cy="707124"/>
            <a:chOff x="5625421" y="3274400"/>
            <a:chExt cx="3528392" cy="707124"/>
          </a:xfrm>
        </p:grpSpPr>
        <p:sp>
          <p:nvSpPr>
            <p:cNvPr id="20" name="직사각형 19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1" name="그룹 20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22" name="그룹 21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28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9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2"/>
          <a:srcRect l="4899" t="7970" r="5712" b="11211"/>
          <a:stretch/>
        </p:blipFill>
        <p:spPr>
          <a:xfrm>
            <a:off x="688024" y="1292510"/>
            <a:ext cx="3656336" cy="17310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sp>
        <p:nvSpPr>
          <p:cNvPr id="34" name="TextBox 33"/>
          <p:cNvSpPr txBox="1"/>
          <p:nvPr/>
        </p:nvSpPr>
        <p:spPr>
          <a:xfrm>
            <a:off x="7092280" y="132952"/>
            <a:ext cx="246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약국 관리자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t="3109" r="598"/>
          <a:stretch/>
        </p:blipFill>
        <p:spPr>
          <a:xfrm>
            <a:off x="1333181" y="3220703"/>
            <a:ext cx="2124236" cy="22442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sp>
        <p:nvSpPr>
          <p:cNvPr id="5" name="직사각형 4"/>
          <p:cNvSpPr/>
          <p:nvPr/>
        </p:nvSpPr>
        <p:spPr>
          <a:xfrm>
            <a:off x="2848992" y="1993404"/>
            <a:ext cx="1256993" cy="50405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1428658" y="3721595"/>
            <a:ext cx="1919206" cy="36004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1428658" y="4269266"/>
            <a:ext cx="1919206" cy="388434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1428658" y="4845330"/>
            <a:ext cx="1919206" cy="38843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/>
          <p:cNvGrpSpPr/>
          <p:nvPr/>
        </p:nvGrpSpPr>
        <p:grpSpPr>
          <a:xfrm>
            <a:off x="1319105" y="3553827"/>
            <a:ext cx="320971" cy="369332"/>
            <a:chOff x="1683594" y="1847180"/>
            <a:chExt cx="320971" cy="369332"/>
          </a:xfrm>
        </p:grpSpPr>
        <p:sp>
          <p:nvSpPr>
            <p:cNvPr id="40" name="타원 39"/>
            <p:cNvSpPr/>
            <p:nvPr/>
          </p:nvSpPr>
          <p:spPr>
            <a:xfrm>
              <a:off x="1683594" y="1852406"/>
              <a:ext cx="320971" cy="35368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683594" y="1847180"/>
              <a:ext cx="196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5061787" y="2217955"/>
            <a:ext cx="320971" cy="369332"/>
            <a:chOff x="1683594" y="1847180"/>
            <a:chExt cx="320971" cy="369332"/>
          </a:xfrm>
        </p:grpSpPr>
        <p:sp>
          <p:nvSpPr>
            <p:cNvPr id="43" name="타원 42"/>
            <p:cNvSpPr/>
            <p:nvPr/>
          </p:nvSpPr>
          <p:spPr>
            <a:xfrm>
              <a:off x="1683594" y="1852406"/>
              <a:ext cx="320971" cy="35368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683594" y="1847180"/>
              <a:ext cx="196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5061787" y="3033069"/>
            <a:ext cx="320971" cy="369332"/>
            <a:chOff x="1531193" y="3822124"/>
            <a:chExt cx="320971" cy="369332"/>
          </a:xfrm>
        </p:grpSpPr>
        <p:sp>
          <p:nvSpPr>
            <p:cNvPr id="46" name="타원 45"/>
            <p:cNvSpPr/>
            <p:nvPr/>
          </p:nvSpPr>
          <p:spPr>
            <a:xfrm>
              <a:off x="1531193" y="3822124"/>
              <a:ext cx="320971" cy="35368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41287" y="3822124"/>
              <a:ext cx="2227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2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1333181" y="4171716"/>
            <a:ext cx="320971" cy="369332"/>
            <a:chOff x="1531193" y="3822124"/>
            <a:chExt cx="320971" cy="369332"/>
          </a:xfrm>
        </p:grpSpPr>
        <p:sp>
          <p:nvSpPr>
            <p:cNvPr id="49" name="타원 48"/>
            <p:cNvSpPr/>
            <p:nvPr/>
          </p:nvSpPr>
          <p:spPr>
            <a:xfrm>
              <a:off x="1531193" y="3822124"/>
              <a:ext cx="320971" cy="35368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541287" y="3822124"/>
              <a:ext cx="2227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2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5061788" y="3751500"/>
            <a:ext cx="320971" cy="369332"/>
            <a:chOff x="5328083" y="3051716"/>
            <a:chExt cx="320971" cy="369332"/>
          </a:xfrm>
        </p:grpSpPr>
        <p:sp>
          <p:nvSpPr>
            <p:cNvPr id="52" name="타원 51"/>
            <p:cNvSpPr/>
            <p:nvPr/>
          </p:nvSpPr>
          <p:spPr>
            <a:xfrm>
              <a:off x="5328083" y="3051716"/>
              <a:ext cx="320971" cy="353688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338177" y="3051716"/>
              <a:ext cx="2227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1316746" y="4716803"/>
            <a:ext cx="320971" cy="369332"/>
            <a:chOff x="5328083" y="3051716"/>
            <a:chExt cx="320971" cy="369332"/>
          </a:xfrm>
        </p:grpSpPr>
        <p:sp>
          <p:nvSpPr>
            <p:cNvPr id="55" name="타원 54"/>
            <p:cNvSpPr/>
            <p:nvPr/>
          </p:nvSpPr>
          <p:spPr>
            <a:xfrm>
              <a:off x="5328083" y="3051716"/>
              <a:ext cx="320971" cy="353688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338177" y="3051716"/>
              <a:ext cx="2227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5386696" y="2250971"/>
            <a:ext cx="3505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고객의 주문 내역 조회 및 재고 파악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377677" y="3027235"/>
            <a:ext cx="334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고객 관리를 위한 인터페이스   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5394372" y="3802384"/>
            <a:ext cx="334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날짜 별 약국 매출 조회 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468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/>
          <p:cNvGrpSpPr/>
          <p:nvPr/>
        </p:nvGrpSpPr>
        <p:grpSpPr>
          <a:xfrm>
            <a:off x="-396552" y="181565"/>
            <a:ext cx="3528392" cy="707124"/>
            <a:chOff x="5625421" y="3274400"/>
            <a:chExt cx="3528392" cy="707124"/>
          </a:xfrm>
        </p:grpSpPr>
        <p:sp>
          <p:nvSpPr>
            <p:cNvPr id="20" name="직사각형 19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1" name="그룹 20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22" name="그룹 21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28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9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32" y="1151640"/>
            <a:ext cx="4899951" cy="37030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sp>
        <p:nvSpPr>
          <p:cNvPr id="31" name="직사각형 30"/>
          <p:cNvSpPr/>
          <p:nvPr/>
        </p:nvSpPr>
        <p:spPr>
          <a:xfrm>
            <a:off x="2555776" y="4585692"/>
            <a:ext cx="936104" cy="26896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/>
          <p:cNvSpPr/>
          <p:nvPr/>
        </p:nvSpPr>
        <p:spPr>
          <a:xfrm rot="20996253">
            <a:off x="3310735" y="1799950"/>
            <a:ext cx="4073600" cy="2406395"/>
          </a:xfrm>
          <a:prstGeom prst="triangle">
            <a:avLst>
              <a:gd name="adj" fmla="val 20896"/>
            </a:avLst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1984453"/>
            <a:ext cx="4824536" cy="1846659"/>
          </a:xfrm>
          <a:prstGeom prst="rect">
            <a:avLst/>
          </a:prstGeom>
          <a:solidFill>
            <a:schemeClr val="bg1"/>
          </a:solidFill>
          <a:ln w="254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@Override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public void </a:t>
            </a:r>
            <a:r>
              <a:rPr lang="en-US" altLang="ko-KR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actionPerformed</a:t>
            </a:r>
            <a:r>
              <a:rPr lang="en-US" altLang="ko-KR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ko-KR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ActionEvent</a:t>
            </a:r>
            <a:r>
              <a:rPr lang="en-US" altLang="ko-KR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e){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ko-KR" sz="1600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data.clear</a:t>
            </a:r>
            <a:r>
              <a: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();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ko-KR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getDate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("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SELECT * FROM BUYING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");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ko-KR" sz="1600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DFTM.fireTableDataChanged</a:t>
            </a:r>
            <a:r>
              <a:rPr lang="en-US" altLang="ko-KR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();</a:t>
            </a: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ko-KR" sz="1600" u="sng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jt</a:t>
            </a:r>
            <a:r>
              <a:rPr lang="en-US" altLang="ko-KR" sz="1600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600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 </a:t>
            </a:r>
            <a:r>
              <a:rPr lang="en-US" altLang="ko-KR" sz="16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new </a:t>
            </a:r>
            <a:r>
              <a:rPr lang="en-US" altLang="ko-KR" sz="1600" b="1" u="sng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JTable</a:t>
            </a:r>
            <a:r>
              <a:rPr lang="en-US" altLang="ko-KR" sz="16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ko-KR" sz="1600" b="1" i="1" u="sng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data,title</a:t>
            </a:r>
            <a:r>
              <a:rPr lang="en-US" altLang="ko-KR" sz="1600" b="1" i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);</a:t>
            </a:r>
          </a:p>
          <a:p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  <a:endParaRPr lang="ko-KR" altLang="en-US" sz="1700" dirty="0">
              <a:solidFill>
                <a:schemeClr val="tx1">
                  <a:lumMod val="50000"/>
                  <a:lumOff val="50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092280" y="132952"/>
            <a:ext cx="246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약국 관리자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580112" y="1281635"/>
            <a:ext cx="3024336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6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고객 주문 내역을 통한 배달 서비스 및 재고 파악 가능</a:t>
            </a:r>
            <a:endParaRPr lang="ko-KR" altLang="en-US" sz="1600" dirty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295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133" t="5443" r="1847" b="3839"/>
          <a:stretch/>
        </p:blipFill>
        <p:spPr>
          <a:xfrm>
            <a:off x="288225" y="1018447"/>
            <a:ext cx="4705032" cy="26139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sp>
        <p:nvSpPr>
          <p:cNvPr id="16" name="이등변 삼각형 15"/>
          <p:cNvSpPr/>
          <p:nvPr/>
        </p:nvSpPr>
        <p:spPr>
          <a:xfrm rot="1867545">
            <a:off x="3089130" y="2613359"/>
            <a:ext cx="2456693" cy="1765322"/>
          </a:xfrm>
          <a:prstGeom prst="triangle">
            <a:avLst>
              <a:gd name="adj" fmla="val 0"/>
            </a:avLst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75856" y="2116574"/>
            <a:ext cx="5616624" cy="2769989"/>
          </a:xfrm>
          <a:prstGeom prst="rect">
            <a:avLst/>
          </a:prstGeom>
          <a:solidFill>
            <a:schemeClr val="bg1"/>
          </a:solidFill>
          <a:ln w="254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try {   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DBCUSTOMER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[]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cus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new DBCUSTOMER[1000];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conn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=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DBConnec.</a:t>
            </a:r>
            <a:r>
              <a:rPr lang="en-US" altLang="ko-KR" sz="12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getConnection</a:t>
            </a:r>
            <a:r>
              <a:rPr lang="en-US" altLang="ko-KR" sz="12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String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quary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altLang="ko-KR" sz="1200" b="1" dirty="0"/>
              <a:t>"SELECT * FROM customer</a:t>
            </a:r>
            <a:r>
              <a:rPr lang="en-US" altLang="ko-KR" sz="1200" b="1" dirty="0" smtClean="0"/>
              <a:t>";</a:t>
            </a:r>
            <a:r>
              <a:rPr lang="ko-KR" altLang="en-US" sz="1200" b="1" dirty="0" smtClean="0"/>
              <a:t>    </a:t>
            </a:r>
            <a:endParaRPr lang="ko-KR" altLang="en-US" sz="1200" b="1" dirty="0"/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pstm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conn.prepareStatement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quary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rs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pstm.executeQuery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</a:p>
          <a:p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</a:t>
            </a:r>
            <a:r>
              <a:rPr lang="en-US" altLang="ko-KR" sz="12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</a:t>
            </a:r>
            <a:r>
              <a:rPr lang="en-US" altLang="ko-KR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temp =0;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while (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rs.next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 {</a:t>
            </a:r>
          </a:p>
          <a:p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	</a:t>
            </a:r>
            <a:r>
              <a:rPr lang="en-US" altLang="ko-KR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cus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[temp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 = </a:t>
            </a:r>
            <a:r>
              <a:rPr lang="en-US" altLang="ko-KR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new DBCUSTOMER(</a:t>
            </a:r>
            <a:r>
              <a:rPr lang="en-US" altLang="ko-KR" sz="12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rs.getInt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("ID</a:t>
            </a:r>
            <a:r>
              <a:rPr lang="en-US" altLang="ko-KR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"), </a:t>
            </a:r>
          </a:p>
          <a:p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altLang="ko-KR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…				,</a:t>
            </a:r>
            <a:r>
              <a:rPr lang="en-US" altLang="ko-KR" sz="12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rs.getString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("ADDRESS"),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rs.getString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("PHONE"));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model = (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DefaultTableModel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en-US" altLang="ko-KR" sz="12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table.getModel</a:t>
            </a:r>
            <a:r>
              <a:rPr lang="en-US" altLang="ko-KR" sz="12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model.addRow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cus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temp++;</a:t>
            </a:r>
          </a:p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-396552" y="181565"/>
            <a:ext cx="3528392" cy="707124"/>
            <a:chOff x="5625421" y="3274400"/>
            <a:chExt cx="3528392" cy="707124"/>
          </a:xfrm>
        </p:grpSpPr>
        <p:sp>
          <p:nvSpPr>
            <p:cNvPr id="20" name="직사각형 19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1" name="그룹 20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22" name="그룹 21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28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9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15" name="직사각형 14"/>
          <p:cNvSpPr/>
          <p:nvPr/>
        </p:nvSpPr>
        <p:spPr>
          <a:xfrm>
            <a:off x="2276436" y="3370782"/>
            <a:ext cx="648072" cy="26157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7092280" y="132952"/>
            <a:ext cx="246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약국 관리자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20072" y="1435424"/>
            <a:ext cx="2592288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6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고객 조회를 통한 고객 관리 가능 </a:t>
            </a:r>
            <a:endParaRPr lang="ko-KR" altLang="en-US" sz="1600" dirty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093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4505" t="5008" r="5970" b="9252"/>
          <a:stretch/>
        </p:blipFill>
        <p:spPr>
          <a:xfrm>
            <a:off x="179513" y="1513943"/>
            <a:ext cx="4248472" cy="30717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sp>
        <p:nvSpPr>
          <p:cNvPr id="35" name="이등변 삼각형 34"/>
          <p:cNvSpPr/>
          <p:nvPr/>
        </p:nvSpPr>
        <p:spPr>
          <a:xfrm rot="20354493">
            <a:off x="1140963" y="1484786"/>
            <a:ext cx="6140718" cy="1674094"/>
          </a:xfrm>
          <a:prstGeom prst="triangle">
            <a:avLst>
              <a:gd name="adj" fmla="val 32279"/>
            </a:avLst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807167" y="1952501"/>
            <a:ext cx="6192688" cy="738664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“select </a:t>
            </a:r>
            <a:r>
              <a:rPr lang="en-US" altLang="ko-KR" sz="1400" b="1" dirty="0" err="1"/>
              <a:t>orderdate</a:t>
            </a:r>
            <a:r>
              <a:rPr lang="en-US" altLang="ko-KR" sz="1400" b="1" dirty="0"/>
              <a:t>, sum(price* count) </a:t>
            </a:r>
            <a:endParaRPr lang="en-US" altLang="ko-KR" sz="1400" b="1" dirty="0" smtClean="0"/>
          </a:p>
          <a:p>
            <a:r>
              <a:rPr lang="en-US" altLang="ko-KR" sz="1400" b="1" dirty="0" smtClean="0"/>
              <a:t>from </a:t>
            </a:r>
            <a:r>
              <a:rPr lang="en-US" altLang="ko-KR" sz="1400" b="1" dirty="0"/>
              <a:t>buying group by </a:t>
            </a:r>
            <a:r>
              <a:rPr lang="en-US" altLang="ko-KR" sz="1400" b="1" dirty="0" err="1"/>
              <a:t>orderdate</a:t>
            </a:r>
            <a:r>
              <a:rPr lang="en-US" altLang="ko-KR" sz="1400" b="1" dirty="0"/>
              <a:t> </a:t>
            </a:r>
            <a:endParaRPr lang="en-US" altLang="ko-KR" sz="1400" b="1" dirty="0" smtClean="0"/>
          </a:p>
          <a:p>
            <a:r>
              <a:rPr lang="en-US" altLang="ko-KR" sz="1400" b="1" dirty="0" smtClean="0"/>
              <a:t>having </a:t>
            </a:r>
            <a:r>
              <a:rPr lang="en-US" altLang="ko-KR" sz="1400" b="1" dirty="0" err="1"/>
              <a:t>to_char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orderdate</a:t>
            </a:r>
            <a:r>
              <a:rPr lang="en-US" altLang="ko-KR" sz="1400" b="1" dirty="0"/>
              <a:t>,'</a:t>
            </a:r>
            <a:r>
              <a:rPr lang="en-US" altLang="ko-KR" sz="1400" b="1" dirty="0" err="1"/>
              <a:t>yy</a:t>
            </a:r>
            <a:r>
              <a:rPr lang="en-US" altLang="ko-KR" sz="1400" b="1" dirty="0"/>
              <a:t>/mm/</a:t>
            </a:r>
            <a:r>
              <a:rPr lang="en-US" altLang="ko-KR" sz="1400" b="1" dirty="0" err="1"/>
              <a:t>dd</a:t>
            </a:r>
            <a:r>
              <a:rPr lang="en-US" altLang="ko-KR" sz="1400" b="1" dirty="0"/>
              <a:t>')=</a:t>
            </a:r>
            <a:r>
              <a:rPr lang="en-US" altLang="ko-KR" sz="1400" b="1" dirty="0" err="1"/>
              <a:t>TO_char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sysdate</a:t>
            </a:r>
            <a:r>
              <a:rPr lang="en-US" altLang="ko-KR" sz="1400" b="1" dirty="0"/>
              <a:t>,'</a:t>
            </a:r>
            <a:r>
              <a:rPr lang="en-US" altLang="ko-KR" sz="1400" b="1" dirty="0" err="1"/>
              <a:t>yy</a:t>
            </a:r>
            <a:r>
              <a:rPr lang="en-US" altLang="ko-KR" sz="1400" b="1" dirty="0"/>
              <a:t>/mm/</a:t>
            </a:r>
            <a:r>
              <a:rPr lang="en-US" altLang="ko-KR" sz="1400" b="1" dirty="0" err="1"/>
              <a:t>dd</a:t>
            </a:r>
            <a:r>
              <a:rPr lang="en-US" altLang="ko-KR" sz="1400" b="1" dirty="0" smtClean="0"/>
              <a:t>')”</a:t>
            </a:r>
            <a:endParaRPr lang="ko-KR" altLang="en-US" sz="1400" b="1" dirty="0"/>
          </a:p>
        </p:txBody>
      </p:sp>
      <p:grpSp>
        <p:nvGrpSpPr>
          <p:cNvPr id="21" name="그룹 20"/>
          <p:cNvGrpSpPr/>
          <p:nvPr/>
        </p:nvGrpSpPr>
        <p:grpSpPr>
          <a:xfrm>
            <a:off x="-396552" y="181565"/>
            <a:ext cx="3528392" cy="707124"/>
            <a:chOff x="5625421" y="3274400"/>
            <a:chExt cx="3528392" cy="707124"/>
          </a:xfrm>
        </p:grpSpPr>
        <p:sp>
          <p:nvSpPr>
            <p:cNvPr id="22" name="직사각형 21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24" name="그룹 23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30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1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32" name="TextBox 31"/>
          <p:cNvSpPr txBox="1"/>
          <p:nvPr/>
        </p:nvSpPr>
        <p:spPr>
          <a:xfrm>
            <a:off x="7092280" y="132952"/>
            <a:ext cx="246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약국 관리자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88024" y="4009627"/>
            <a:ext cx="936104" cy="19305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1898834" y="4340735"/>
            <a:ext cx="809830" cy="24464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/>
          <p:cNvSpPr/>
          <p:nvPr/>
        </p:nvSpPr>
        <p:spPr>
          <a:xfrm rot="21352640">
            <a:off x="2684495" y="3484735"/>
            <a:ext cx="2575346" cy="999884"/>
          </a:xfrm>
          <a:prstGeom prst="triangle">
            <a:avLst>
              <a:gd name="adj" fmla="val 34256"/>
            </a:avLst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547039" y="3219678"/>
            <a:ext cx="5400601" cy="1169551"/>
          </a:xfrm>
          <a:prstGeom prst="rect">
            <a:avLst/>
          </a:prstGeom>
          <a:solidFill>
            <a:schemeClr val="bg1"/>
          </a:solidFill>
          <a:ln w="254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배달의민족 도현" pitchFamily="50" charset="-127"/>
                <a:ea typeface="배달의민족 도현" pitchFamily="50" charset="-127"/>
              </a:rPr>
              <a:t>“select </a:t>
            </a:r>
            <a:r>
              <a:rPr lang="en-US" altLang="ko-KR" sz="1400" dirty="0" err="1">
                <a:latin typeface="배달의민족 도현" pitchFamily="50" charset="-127"/>
                <a:ea typeface="배달의민족 도현" pitchFamily="50" charset="-127"/>
              </a:rPr>
              <a:t>orderdate</a:t>
            </a:r>
            <a:r>
              <a:rPr lang="en-US" altLang="ko-KR" sz="1400" dirty="0"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en-US" altLang="ko-KR" sz="1400" dirty="0" err="1">
                <a:latin typeface="배달의민족 도현" pitchFamily="50" charset="-127"/>
                <a:ea typeface="배달의민족 도현" pitchFamily="50" charset="-127"/>
              </a:rPr>
              <a:t>pid,price</a:t>
            </a:r>
            <a:r>
              <a:rPr lang="en-US" altLang="ko-KR" sz="1400" dirty="0">
                <a:latin typeface="배달의민족 도현" pitchFamily="50" charset="-127"/>
                <a:ea typeface="배달의민족 도현" pitchFamily="50" charset="-127"/>
              </a:rPr>
              <a:t>, count </a:t>
            </a:r>
            <a:endParaRPr lang="en-US" altLang="ko-KR" sz="1400" dirty="0" smtClean="0">
              <a:latin typeface="배달의민족 도현" pitchFamily="50" charset="-127"/>
              <a:ea typeface="배달의민족 도현" pitchFamily="50" charset="-127"/>
            </a:endParaRPr>
          </a:p>
          <a:p>
            <a:r>
              <a:rPr lang="en-US" altLang="ko-KR" sz="1400" dirty="0" smtClean="0">
                <a:latin typeface="배달의민족 도현" pitchFamily="50" charset="-127"/>
                <a:ea typeface="배달의민족 도현" pitchFamily="50" charset="-127"/>
              </a:rPr>
              <a:t>from </a:t>
            </a:r>
            <a:r>
              <a:rPr lang="en-US" altLang="ko-KR" sz="1400" dirty="0">
                <a:latin typeface="배달의민족 도현" pitchFamily="50" charset="-127"/>
                <a:ea typeface="배달의민족 도현" pitchFamily="50" charset="-127"/>
              </a:rPr>
              <a:t>buying </a:t>
            </a:r>
            <a:endParaRPr lang="en-US" altLang="ko-KR" sz="1400" dirty="0" smtClean="0">
              <a:latin typeface="배달의민족 도현" pitchFamily="50" charset="-127"/>
              <a:ea typeface="배달의민족 도현" pitchFamily="50" charset="-127"/>
            </a:endParaRPr>
          </a:p>
          <a:p>
            <a:r>
              <a:rPr lang="en-US" altLang="ko-KR" sz="1400" dirty="0" smtClean="0">
                <a:latin typeface="배달의민족 도현" pitchFamily="50" charset="-127"/>
                <a:ea typeface="배달의민족 도현" pitchFamily="50" charset="-127"/>
              </a:rPr>
              <a:t>where </a:t>
            </a:r>
            <a:r>
              <a:rPr lang="en-US" altLang="ko-KR" sz="1400" dirty="0" err="1">
                <a:latin typeface="배달의민족 도현" pitchFamily="50" charset="-127"/>
                <a:ea typeface="배달의민족 도현" pitchFamily="50" charset="-127"/>
              </a:rPr>
              <a:t>to_char</a:t>
            </a:r>
            <a:r>
              <a:rPr lang="en-US" altLang="ko-KR" sz="1400" dirty="0">
                <a:latin typeface="배달의민족 도현" pitchFamily="50" charset="-127"/>
                <a:ea typeface="배달의민족 도현" pitchFamily="50" charset="-127"/>
              </a:rPr>
              <a:t>(</a:t>
            </a:r>
            <a:r>
              <a:rPr lang="en-US" altLang="ko-KR" sz="1400" dirty="0" err="1">
                <a:latin typeface="배달의민족 도현" pitchFamily="50" charset="-127"/>
                <a:ea typeface="배달의민족 도현" pitchFamily="50" charset="-127"/>
              </a:rPr>
              <a:t>orderdate</a:t>
            </a:r>
            <a:r>
              <a:rPr lang="en-US" altLang="ko-KR" sz="1400" dirty="0">
                <a:latin typeface="배달의민족 도현" pitchFamily="50" charset="-127"/>
                <a:ea typeface="배달의민족 도현" pitchFamily="50" charset="-127"/>
              </a:rPr>
              <a:t>,'</a:t>
            </a:r>
            <a:r>
              <a:rPr lang="en-US" altLang="ko-KR" sz="1400" dirty="0" err="1">
                <a:latin typeface="배달의민족 도현" pitchFamily="50" charset="-127"/>
                <a:ea typeface="배달의민족 도현" pitchFamily="50" charset="-127"/>
              </a:rPr>
              <a:t>yy</a:t>
            </a:r>
            <a:r>
              <a:rPr lang="en-US" altLang="ko-KR" sz="1400" dirty="0">
                <a:latin typeface="배달의민족 도현" pitchFamily="50" charset="-127"/>
                <a:ea typeface="배달의민족 도현" pitchFamily="50" charset="-127"/>
              </a:rPr>
              <a:t>/mm/</a:t>
            </a:r>
            <a:r>
              <a:rPr lang="en-US" altLang="ko-KR" sz="1400" dirty="0" err="1">
                <a:latin typeface="배달의민족 도현" pitchFamily="50" charset="-127"/>
                <a:ea typeface="배달의민족 도현" pitchFamily="50" charset="-127"/>
              </a:rPr>
              <a:t>dd</a:t>
            </a:r>
            <a:r>
              <a:rPr lang="en-US" altLang="ko-KR" sz="1400" dirty="0">
                <a:latin typeface="배달의민족 도현" pitchFamily="50" charset="-127"/>
                <a:ea typeface="배달의민족 도현" pitchFamily="50" charset="-127"/>
              </a:rPr>
              <a:t>')=</a:t>
            </a:r>
            <a:r>
              <a:rPr lang="en-US" altLang="ko-KR" sz="1400" dirty="0" err="1">
                <a:latin typeface="배달의민족 도현" pitchFamily="50" charset="-127"/>
                <a:ea typeface="배달의민족 도현" pitchFamily="50" charset="-127"/>
              </a:rPr>
              <a:t>TO_char</a:t>
            </a:r>
            <a:r>
              <a:rPr lang="en-US" altLang="ko-KR" sz="1400" dirty="0">
                <a:latin typeface="배달의민족 도현" pitchFamily="50" charset="-127"/>
                <a:ea typeface="배달의민족 도현" pitchFamily="50" charset="-127"/>
              </a:rPr>
              <a:t>(</a:t>
            </a:r>
            <a:r>
              <a:rPr lang="en-US" altLang="ko-KR" sz="1400" dirty="0" err="1">
                <a:latin typeface="배달의민족 도현" pitchFamily="50" charset="-127"/>
                <a:ea typeface="배달의민족 도현" pitchFamily="50" charset="-127"/>
              </a:rPr>
              <a:t>sysdate</a:t>
            </a:r>
            <a:r>
              <a:rPr lang="en-US" altLang="ko-KR" sz="1400" dirty="0">
                <a:latin typeface="배달의민족 도현" pitchFamily="50" charset="-127"/>
                <a:ea typeface="배달의민족 도현" pitchFamily="50" charset="-127"/>
              </a:rPr>
              <a:t>,</a:t>
            </a:r>
            <a:r>
              <a:rPr lang="en-US" altLang="ko-KR" sz="1400" dirty="0" smtClean="0">
                <a:latin typeface="배달의민족 도현" pitchFamily="50" charset="-127"/>
                <a:ea typeface="배달의민족 도현" pitchFamily="50" charset="-127"/>
              </a:rPr>
              <a:t>'</a:t>
            </a:r>
            <a:r>
              <a:rPr lang="en-US" altLang="ko-KR" sz="1400" dirty="0" err="1" smtClean="0">
                <a:latin typeface="배달의민족 도현" pitchFamily="50" charset="-127"/>
                <a:ea typeface="배달의민족 도현" pitchFamily="50" charset="-127"/>
              </a:rPr>
              <a:t>yy</a:t>
            </a:r>
            <a:r>
              <a:rPr lang="en-US" altLang="ko-KR" sz="1400" dirty="0" smtClean="0">
                <a:latin typeface="배달의민족 도현" pitchFamily="50" charset="-127"/>
                <a:ea typeface="배달의민족 도현" pitchFamily="50" charset="-127"/>
              </a:rPr>
              <a:t>/mm/</a:t>
            </a:r>
            <a:r>
              <a:rPr lang="en-US" altLang="ko-KR" sz="1400" dirty="0" err="1" smtClean="0">
                <a:latin typeface="배달의민족 도현" pitchFamily="50" charset="-127"/>
                <a:ea typeface="배달의민족 도현" pitchFamily="50" charset="-127"/>
              </a:rPr>
              <a:t>dd</a:t>
            </a:r>
            <a:r>
              <a:rPr lang="en-US" altLang="ko-KR" sz="1400" dirty="0" smtClean="0">
                <a:latin typeface="배달의민족 도현" pitchFamily="50" charset="-127"/>
                <a:ea typeface="배달의민족 도현" pitchFamily="50" charset="-127"/>
              </a:rPr>
              <a:t>‘)”</a:t>
            </a:r>
            <a:endParaRPr lang="ko-KR" altLang="en-US" sz="1400" dirty="0"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638688" y="1513943"/>
            <a:ext cx="2453592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6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날짜 별 매출 현황 파악 가능</a:t>
            </a:r>
            <a:endParaRPr lang="ko-KR" altLang="en-US" sz="1600" dirty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089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60970" y="1527036"/>
            <a:ext cx="7394819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JAVA SWING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으로 구현된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GUI</a:t>
            </a:r>
            <a:r>
              <a:rPr lang="ko-KR" altLang="en-US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인터페이스 동작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아쉬움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79512" y="913284"/>
            <a:ext cx="3772736" cy="3754184"/>
            <a:chOff x="2976571" y="554749"/>
            <a:chExt cx="3772736" cy="3754184"/>
          </a:xfrm>
        </p:grpSpPr>
        <p:grpSp>
          <p:nvGrpSpPr>
            <p:cNvPr id="35" name="그룹 34"/>
            <p:cNvGrpSpPr/>
            <p:nvPr/>
          </p:nvGrpSpPr>
          <p:grpSpPr>
            <a:xfrm>
              <a:off x="3090754" y="554749"/>
              <a:ext cx="3553595" cy="3754184"/>
              <a:chOff x="5275294" y="670416"/>
              <a:chExt cx="5040000" cy="5791278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3736AA93-2F79-4BA1-8FBE-66983E5E2B67}"/>
                  </a:ext>
                </a:extLst>
              </p:cNvPr>
              <p:cNvGrpSpPr/>
              <p:nvPr/>
            </p:nvGrpSpPr>
            <p:grpSpPr>
              <a:xfrm>
                <a:off x="6357846" y="670416"/>
                <a:ext cx="865290" cy="1114263"/>
                <a:chOff x="5975348" y="1890183"/>
                <a:chExt cx="448734" cy="577850"/>
              </a:xfrm>
            </p:grpSpPr>
            <p:sp>
              <p:nvSpPr>
                <p:cNvPr id="41" name="자유형: 도형 41">
                  <a:extLst>
                    <a:ext uri="{FF2B5EF4-FFF2-40B4-BE49-F238E27FC236}">
                      <a16:creationId xmlns:a16="http://schemas.microsoft.com/office/drawing/2014/main" id="{31BE6A05-3BAB-42B7-B801-34B4BE44E375}"/>
                    </a:ext>
                  </a:extLst>
                </p:cNvPr>
                <p:cNvSpPr/>
                <p:nvPr/>
              </p:nvSpPr>
              <p:spPr>
                <a:xfrm>
                  <a:off x="5975348" y="1890183"/>
                  <a:ext cx="381000" cy="577850"/>
                </a:xfrm>
                <a:custGeom>
                  <a:avLst/>
                  <a:gdLst>
                    <a:gd name="connsiteX0" fmla="*/ 0 w 381000"/>
                    <a:gd name="connsiteY0" fmla="*/ 0 h 577850"/>
                    <a:gd name="connsiteX1" fmla="*/ 381000 w 381000"/>
                    <a:gd name="connsiteY1" fmla="*/ 0 h 577850"/>
                    <a:gd name="connsiteX2" fmla="*/ 381000 w 381000"/>
                    <a:gd name="connsiteY2" fmla="*/ 201084 h 577850"/>
                    <a:gd name="connsiteX3" fmla="*/ 270934 w 381000"/>
                    <a:gd name="connsiteY3" fmla="*/ 201084 h 577850"/>
                    <a:gd name="connsiteX4" fmla="*/ 270934 w 381000"/>
                    <a:gd name="connsiteY4" fmla="*/ 577850 h 577850"/>
                    <a:gd name="connsiteX5" fmla="*/ 105833 w 381000"/>
                    <a:gd name="connsiteY5" fmla="*/ 577850 h 577850"/>
                    <a:gd name="connsiteX6" fmla="*/ 105833 w 381000"/>
                    <a:gd name="connsiteY6" fmla="*/ 201084 h 577850"/>
                    <a:gd name="connsiteX7" fmla="*/ 0 w 381000"/>
                    <a:gd name="connsiteY7" fmla="*/ 201084 h 577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1000" h="577850">
                      <a:moveTo>
                        <a:pt x="0" y="0"/>
                      </a:moveTo>
                      <a:lnTo>
                        <a:pt x="381000" y="0"/>
                      </a:lnTo>
                      <a:lnTo>
                        <a:pt x="381000" y="201084"/>
                      </a:lnTo>
                      <a:lnTo>
                        <a:pt x="270934" y="201084"/>
                      </a:lnTo>
                      <a:lnTo>
                        <a:pt x="270934" y="577850"/>
                      </a:lnTo>
                      <a:lnTo>
                        <a:pt x="105833" y="577850"/>
                      </a:lnTo>
                      <a:lnTo>
                        <a:pt x="105833" y="201084"/>
                      </a:lnTo>
                      <a:lnTo>
                        <a:pt x="0" y="201084"/>
                      </a:lnTo>
                      <a:close/>
                    </a:path>
                  </a:pathLst>
                </a:custGeom>
                <a:solidFill>
                  <a:srgbClr val="549BB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자유형: 도형 42">
                  <a:extLst>
                    <a:ext uri="{FF2B5EF4-FFF2-40B4-BE49-F238E27FC236}">
                      <a16:creationId xmlns:a16="http://schemas.microsoft.com/office/drawing/2014/main" id="{4C7A103C-363E-449D-957A-7D4426B3D9AA}"/>
                    </a:ext>
                  </a:extLst>
                </p:cNvPr>
                <p:cNvSpPr/>
                <p:nvPr/>
              </p:nvSpPr>
              <p:spPr>
                <a:xfrm>
                  <a:off x="6043082" y="1890183"/>
                  <a:ext cx="381000" cy="577850"/>
                </a:xfrm>
                <a:custGeom>
                  <a:avLst/>
                  <a:gdLst>
                    <a:gd name="connsiteX0" fmla="*/ 0 w 381000"/>
                    <a:gd name="connsiteY0" fmla="*/ 0 h 577850"/>
                    <a:gd name="connsiteX1" fmla="*/ 381000 w 381000"/>
                    <a:gd name="connsiteY1" fmla="*/ 0 h 577850"/>
                    <a:gd name="connsiteX2" fmla="*/ 381000 w 381000"/>
                    <a:gd name="connsiteY2" fmla="*/ 201084 h 577850"/>
                    <a:gd name="connsiteX3" fmla="*/ 270934 w 381000"/>
                    <a:gd name="connsiteY3" fmla="*/ 201084 h 577850"/>
                    <a:gd name="connsiteX4" fmla="*/ 270934 w 381000"/>
                    <a:gd name="connsiteY4" fmla="*/ 577850 h 577850"/>
                    <a:gd name="connsiteX5" fmla="*/ 105833 w 381000"/>
                    <a:gd name="connsiteY5" fmla="*/ 577850 h 577850"/>
                    <a:gd name="connsiteX6" fmla="*/ 105833 w 381000"/>
                    <a:gd name="connsiteY6" fmla="*/ 201084 h 577850"/>
                    <a:gd name="connsiteX7" fmla="*/ 0 w 381000"/>
                    <a:gd name="connsiteY7" fmla="*/ 201084 h 577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1000" h="577850">
                      <a:moveTo>
                        <a:pt x="0" y="0"/>
                      </a:moveTo>
                      <a:lnTo>
                        <a:pt x="381000" y="0"/>
                      </a:lnTo>
                      <a:lnTo>
                        <a:pt x="381000" y="201084"/>
                      </a:lnTo>
                      <a:lnTo>
                        <a:pt x="270934" y="201084"/>
                      </a:lnTo>
                      <a:lnTo>
                        <a:pt x="270934" y="577850"/>
                      </a:lnTo>
                      <a:lnTo>
                        <a:pt x="105833" y="577850"/>
                      </a:lnTo>
                      <a:lnTo>
                        <a:pt x="105833" y="201084"/>
                      </a:lnTo>
                      <a:lnTo>
                        <a:pt x="0" y="201084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B516F4D4-450B-4E04-AC4E-07BD747FA796}"/>
                  </a:ext>
                </a:extLst>
              </p:cNvPr>
              <p:cNvSpPr/>
              <p:nvPr/>
            </p:nvSpPr>
            <p:spPr>
              <a:xfrm>
                <a:off x="5275294" y="1421694"/>
                <a:ext cx="5040000" cy="504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자유형: 도형 35">
                <a:extLst>
                  <a:ext uri="{FF2B5EF4-FFF2-40B4-BE49-F238E27FC236}">
                    <a16:creationId xmlns:a16="http://schemas.microsoft.com/office/drawing/2014/main" id="{B4C8777F-DD22-4DE3-8388-9E7C6145B4F8}"/>
                  </a:ext>
                </a:extLst>
              </p:cNvPr>
              <p:cNvSpPr/>
              <p:nvPr/>
            </p:nvSpPr>
            <p:spPr>
              <a:xfrm>
                <a:off x="7433972" y="759139"/>
                <a:ext cx="1792618" cy="1109079"/>
              </a:xfrm>
              <a:custGeom>
                <a:avLst/>
                <a:gdLst>
                  <a:gd name="connsiteX0" fmla="*/ 1267459 w 2534919"/>
                  <a:gd name="connsiteY0" fmla="*/ 0 h 927182"/>
                  <a:gd name="connsiteX1" fmla="*/ 2534919 w 2534919"/>
                  <a:gd name="connsiteY1" fmla="*/ 927182 h 927182"/>
                  <a:gd name="connsiteX2" fmla="*/ 0 w 2534919"/>
                  <a:gd name="connsiteY2" fmla="*/ 927182 h 927182"/>
                  <a:gd name="connsiteX3" fmla="*/ 1267459 w 2534919"/>
                  <a:gd name="connsiteY3" fmla="*/ 0 h 927182"/>
                  <a:gd name="connsiteX0" fmla="*/ 161607 w 1429067"/>
                  <a:gd name="connsiteY0" fmla="*/ 0 h 927182"/>
                  <a:gd name="connsiteX1" fmla="*/ 1429067 w 1429067"/>
                  <a:gd name="connsiteY1" fmla="*/ 927182 h 927182"/>
                  <a:gd name="connsiteX2" fmla="*/ 0 w 1429067"/>
                  <a:gd name="connsiteY2" fmla="*/ 731020 h 927182"/>
                  <a:gd name="connsiteX3" fmla="*/ 161607 w 1429067"/>
                  <a:gd name="connsiteY3" fmla="*/ 0 h 927182"/>
                  <a:gd name="connsiteX0" fmla="*/ 335594 w 1603054"/>
                  <a:gd name="connsiteY0" fmla="*/ 0 h 927182"/>
                  <a:gd name="connsiteX1" fmla="*/ 1603054 w 1603054"/>
                  <a:gd name="connsiteY1" fmla="*/ 927182 h 927182"/>
                  <a:gd name="connsiteX2" fmla="*/ 0 w 1603054"/>
                  <a:gd name="connsiteY2" fmla="*/ 619317 h 927182"/>
                  <a:gd name="connsiteX3" fmla="*/ 335594 w 1603054"/>
                  <a:gd name="connsiteY3" fmla="*/ 0 h 927182"/>
                  <a:gd name="connsiteX0" fmla="*/ 335594 w 1600105"/>
                  <a:gd name="connsiteY0" fmla="*/ 0 h 919009"/>
                  <a:gd name="connsiteX1" fmla="*/ 1600105 w 1600105"/>
                  <a:gd name="connsiteY1" fmla="*/ 919009 h 919009"/>
                  <a:gd name="connsiteX2" fmla="*/ 0 w 1600105"/>
                  <a:gd name="connsiteY2" fmla="*/ 619317 h 919009"/>
                  <a:gd name="connsiteX3" fmla="*/ 335594 w 1600105"/>
                  <a:gd name="connsiteY3" fmla="*/ 0 h 919009"/>
                  <a:gd name="connsiteX0" fmla="*/ 335594 w 1664982"/>
                  <a:gd name="connsiteY0" fmla="*/ 0 h 951703"/>
                  <a:gd name="connsiteX1" fmla="*/ 1664982 w 1664982"/>
                  <a:gd name="connsiteY1" fmla="*/ 951703 h 951703"/>
                  <a:gd name="connsiteX2" fmla="*/ 0 w 1664982"/>
                  <a:gd name="connsiteY2" fmla="*/ 619317 h 951703"/>
                  <a:gd name="connsiteX3" fmla="*/ 335594 w 1664982"/>
                  <a:gd name="connsiteY3" fmla="*/ 0 h 951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4982" h="951703">
                    <a:moveTo>
                      <a:pt x="335594" y="0"/>
                    </a:moveTo>
                    <a:lnTo>
                      <a:pt x="1664982" y="951703"/>
                    </a:lnTo>
                    <a:lnTo>
                      <a:pt x="0" y="619317"/>
                    </a:lnTo>
                    <a:lnTo>
                      <a:pt x="335594" y="0"/>
                    </a:lnTo>
                    <a:close/>
                  </a:path>
                </a:pathLst>
              </a:custGeom>
              <a:solidFill>
                <a:srgbClr val="5BB7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7B3C72AC-02CA-4BA2-BF5B-75DDA338CBF5}"/>
                  </a:ext>
                </a:extLst>
              </p:cNvPr>
              <p:cNvSpPr/>
              <p:nvPr/>
            </p:nvSpPr>
            <p:spPr>
              <a:xfrm>
                <a:off x="5472644" y="3338096"/>
                <a:ext cx="4648586" cy="1487445"/>
              </a:xfrm>
              <a:prstGeom prst="rect">
                <a:avLst/>
              </a:prstGeom>
              <a:solidFill>
                <a:srgbClr val="437AA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0" name="원형: 비어 있음 5">
                <a:extLst>
                  <a:ext uri="{FF2B5EF4-FFF2-40B4-BE49-F238E27FC236}">
                    <a16:creationId xmlns:a16="http://schemas.microsoft.com/office/drawing/2014/main" id="{5AB00D24-FC1D-41C8-BC4C-FBD2C03D0E32}"/>
                  </a:ext>
                </a:extLst>
              </p:cNvPr>
              <p:cNvSpPr/>
              <p:nvPr/>
            </p:nvSpPr>
            <p:spPr>
              <a:xfrm>
                <a:off x="5275294" y="1421694"/>
                <a:ext cx="5040000" cy="5040000"/>
              </a:xfrm>
              <a:prstGeom prst="donut">
                <a:avLst>
                  <a:gd name="adj" fmla="val 5479"/>
                </a:avLst>
              </a:prstGeom>
              <a:solidFill>
                <a:srgbClr val="5BB7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43" name="그림 42" descr="벡터그래픽이(가) 표시된 사진&#10;&#10;높은 신뢰도로 생성된 설명">
              <a:extLst>
                <a:ext uri="{FF2B5EF4-FFF2-40B4-BE49-F238E27FC236}">
                  <a16:creationId xmlns:a16="http://schemas.microsoft.com/office/drawing/2014/main" id="{A09658F5-9588-49A5-B611-CB81A49DA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5307" y="1550990"/>
              <a:ext cx="748901" cy="741874"/>
            </a:xfrm>
            <a:prstGeom prst="rect">
              <a:avLst/>
            </a:prstGeom>
          </p:spPr>
        </p:pic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EA548CB3-455A-4BD0-8AA8-88F905465EC3}"/>
                </a:ext>
              </a:extLst>
            </p:cNvPr>
            <p:cNvGrpSpPr/>
            <p:nvPr/>
          </p:nvGrpSpPr>
          <p:grpSpPr>
            <a:xfrm>
              <a:off x="3972964" y="1511976"/>
              <a:ext cx="1272630" cy="822348"/>
              <a:chOff x="6679659" y="3576245"/>
              <a:chExt cx="1333231" cy="869668"/>
            </a:xfrm>
          </p:grpSpPr>
          <p:pic>
            <p:nvPicPr>
              <p:cNvPr id="46" name="그림 45" descr="벡터그래픽이(가) 표시된 사진&#10;&#10;높은 신뢰도로 생성된 설명">
                <a:extLst>
                  <a:ext uri="{FF2B5EF4-FFF2-40B4-BE49-F238E27FC236}">
                    <a16:creationId xmlns:a16="http://schemas.microsoft.com/office/drawing/2014/main" id="{0D6C887B-D07C-4170-AE0D-D0631CD248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9659" y="3706199"/>
                <a:ext cx="739714" cy="739714"/>
              </a:xfrm>
              <a:prstGeom prst="rect">
                <a:avLst/>
              </a:prstGeom>
            </p:spPr>
          </p:pic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CD163B31-1927-43A4-9392-1B06052B576A}"/>
                  </a:ext>
                </a:extLst>
              </p:cNvPr>
              <p:cNvGrpSpPr/>
              <p:nvPr/>
            </p:nvGrpSpPr>
            <p:grpSpPr>
              <a:xfrm rot="18046601">
                <a:off x="7283448" y="3706530"/>
                <a:ext cx="184150" cy="192466"/>
                <a:chOff x="8896350" y="1663700"/>
                <a:chExt cx="462369" cy="483249"/>
              </a:xfrm>
            </p:grpSpPr>
            <p:sp>
              <p:nvSpPr>
                <p:cNvPr id="63" name="타원 62">
                  <a:extLst>
                    <a:ext uri="{FF2B5EF4-FFF2-40B4-BE49-F238E27FC236}">
                      <a16:creationId xmlns:a16="http://schemas.microsoft.com/office/drawing/2014/main" id="{143C5846-4D99-4C0D-BE9E-6CAD30E3FBFD}"/>
                    </a:ext>
                  </a:extLst>
                </p:cNvPr>
                <p:cNvSpPr/>
                <p:nvPr/>
              </p:nvSpPr>
              <p:spPr>
                <a:xfrm>
                  <a:off x="8896350" y="1663700"/>
                  <a:ext cx="400050" cy="40005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타원 63">
                  <a:extLst>
                    <a:ext uri="{FF2B5EF4-FFF2-40B4-BE49-F238E27FC236}">
                      <a16:creationId xmlns:a16="http://schemas.microsoft.com/office/drawing/2014/main" id="{479FFC61-AE30-412F-AF72-747D1F7043C2}"/>
                    </a:ext>
                  </a:extLst>
                </p:cNvPr>
                <p:cNvSpPr/>
                <p:nvPr/>
              </p:nvSpPr>
              <p:spPr>
                <a:xfrm>
                  <a:off x="9154220" y="1942450"/>
                  <a:ext cx="204499" cy="20449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BAD9316C-E848-4631-B750-AAFE050D83F9}"/>
                  </a:ext>
                </a:extLst>
              </p:cNvPr>
              <p:cNvSpPr/>
              <p:nvPr/>
            </p:nvSpPr>
            <p:spPr>
              <a:xfrm>
                <a:off x="7195168" y="3746363"/>
                <a:ext cx="112801" cy="11280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432D03A7-48A2-4E75-987F-32549BB0F85D}"/>
                  </a:ext>
                </a:extLst>
              </p:cNvPr>
              <p:cNvSpPr/>
              <p:nvPr/>
            </p:nvSpPr>
            <p:spPr>
              <a:xfrm>
                <a:off x="7437120" y="3591739"/>
                <a:ext cx="68198" cy="681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E56F88D6-931E-47B6-8913-74ECC4F4EF25}"/>
                  </a:ext>
                </a:extLst>
              </p:cNvPr>
              <p:cNvGrpSpPr/>
              <p:nvPr/>
            </p:nvGrpSpPr>
            <p:grpSpPr>
              <a:xfrm rot="21141456">
                <a:off x="7546463" y="3661831"/>
                <a:ext cx="80323" cy="83950"/>
                <a:chOff x="8896350" y="1663700"/>
                <a:chExt cx="462369" cy="483249"/>
              </a:xfrm>
            </p:grpSpPr>
            <p:sp>
              <p:nvSpPr>
                <p:cNvPr id="61" name="타원 60">
                  <a:extLst>
                    <a:ext uri="{FF2B5EF4-FFF2-40B4-BE49-F238E27FC236}">
                      <a16:creationId xmlns:a16="http://schemas.microsoft.com/office/drawing/2014/main" id="{03709CB4-DA2C-4707-A8C0-453819F09BBD}"/>
                    </a:ext>
                  </a:extLst>
                </p:cNvPr>
                <p:cNvSpPr/>
                <p:nvPr/>
              </p:nvSpPr>
              <p:spPr>
                <a:xfrm>
                  <a:off x="8896350" y="1663700"/>
                  <a:ext cx="400050" cy="40005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타원 61">
                  <a:extLst>
                    <a:ext uri="{FF2B5EF4-FFF2-40B4-BE49-F238E27FC236}">
                      <a16:creationId xmlns:a16="http://schemas.microsoft.com/office/drawing/2014/main" id="{683AF1F4-D84A-479D-A8BB-2919CB3AED8E}"/>
                    </a:ext>
                  </a:extLst>
                </p:cNvPr>
                <p:cNvSpPr/>
                <p:nvPr/>
              </p:nvSpPr>
              <p:spPr>
                <a:xfrm>
                  <a:off x="9154220" y="1942450"/>
                  <a:ext cx="204499" cy="20449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E9B45306-30B7-4551-9D9D-A3143DCC5112}"/>
                  </a:ext>
                </a:extLst>
              </p:cNvPr>
              <p:cNvGrpSpPr/>
              <p:nvPr/>
            </p:nvGrpSpPr>
            <p:grpSpPr>
              <a:xfrm rot="18046601">
                <a:off x="7625418" y="3669259"/>
                <a:ext cx="128451" cy="134252"/>
                <a:chOff x="8896350" y="1663700"/>
                <a:chExt cx="462369" cy="483249"/>
              </a:xfrm>
            </p:grpSpPr>
            <p:sp>
              <p:nvSpPr>
                <p:cNvPr id="59" name="타원 58">
                  <a:extLst>
                    <a:ext uri="{FF2B5EF4-FFF2-40B4-BE49-F238E27FC236}">
                      <a16:creationId xmlns:a16="http://schemas.microsoft.com/office/drawing/2014/main" id="{6169BB7F-6FDD-4638-A8C8-7289F8AADE5D}"/>
                    </a:ext>
                  </a:extLst>
                </p:cNvPr>
                <p:cNvSpPr/>
                <p:nvPr/>
              </p:nvSpPr>
              <p:spPr>
                <a:xfrm>
                  <a:off x="8896350" y="1663700"/>
                  <a:ext cx="400050" cy="40005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0" name="타원 59">
                  <a:extLst>
                    <a:ext uri="{FF2B5EF4-FFF2-40B4-BE49-F238E27FC236}">
                      <a16:creationId xmlns:a16="http://schemas.microsoft.com/office/drawing/2014/main" id="{01304860-8424-4ED1-BC01-048D65CD9C85}"/>
                    </a:ext>
                  </a:extLst>
                </p:cNvPr>
                <p:cNvSpPr/>
                <p:nvPr/>
              </p:nvSpPr>
              <p:spPr>
                <a:xfrm>
                  <a:off x="9154220" y="1942450"/>
                  <a:ext cx="204499" cy="20449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DB5302AD-CD86-49D7-A0DF-5D1F368D117D}"/>
                  </a:ext>
                </a:extLst>
              </p:cNvPr>
              <p:cNvGrpSpPr/>
              <p:nvPr/>
            </p:nvGrpSpPr>
            <p:grpSpPr>
              <a:xfrm rot="6223771">
                <a:off x="7809812" y="3735638"/>
                <a:ext cx="128451" cy="134252"/>
                <a:chOff x="8896350" y="1663700"/>
                <a:chExt cx="462369" cy="483249"/>
              </a:xfrm>
            </p:grpSpPr>
            <p:sp>
              <p:nvSpPr>
                <p:cNvPr id="56" name="타원 55">
                  <a:extLst>
                    <a:ext uri="{FF2B5EF4-FFF2-40B4-BE49-F238E27FC236}">
                      <a16:creationId xmlns:a16="http://schemas.microsoft.com/office/drawing/2014/main" id="{2893AF42-D230-47C8-9966-8E5BE3AB3141}"/>
                    </a:ext>
                  </a:extLst>
                </p:cNvPr>
                <p:cNvSpPr/>
                <p:nvPr/>
              </p:nvSpPr>
              <p:spPr>
                <a:xfrm>
                  <a:off x="8896350" y="1663700"/>
                  <a:ext cx="400050" cy="40005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8B166D0F-2918-485C-A48C-5F88A870258F}"/>
                    </a:ext>
                  </a:extLst>
                </p:cNvPr>
                <p:cNvSpPr/>
                <p:nvPr/>
              </p:nvSpPr>
              <p:spPr>
                <a:xfrm>
                  <a:off x="9154220" y="1942450"/>
                  <a:ext cx="204499" cy="20449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93141281-3EAD-457E-9FDC-C58028E140A6}"/>
                  </a:ext>
                </a:extLst>
              </p:cNvPr>
              <p:cNvGrpSpPr/>
              <p:nvPr/>
            </p:nvGrpSpPr>
            <p:grpSpPr>
              <a:xfrm rot="16006106" flipH="1">
                <a:off x="7941067" y="3574659"/>
                <a:ext cx="70237" cy="73409"/>
                <a:chOff x="8896350" y="1663700"/>
                <a:chExt cx="462369" cy="483249"/>
              </a:xfrm>
            </p:grpSpPr>
            <p:sp>
              <p:nvSpPr>
                <p:cNvPr id="54" name="타원 53">
                  <a:extLst>
                    <a:ext uri="{FF2B5EF4-FFF2-40B4-BE49-F238E27FC236}">
                      <a16:creationId xmlns:a16="http://schemas.microsoft.com/office/drawing/2014/main" id="{E3BBB34B-34D0-488A-B4C7-DB1B702D92DC}"/>
                    </a:ext>
                  </a:extLst>
                </p:cNvPr>
                <p:cNvSpPr/>
                <p:nvPr/>
              </p:nvSpPr>
              <p:spPr>
                <a:xfrm>
                  <a:off x="8896350" y="1663700"/>
                  <a:ext cx="400050" cy="40005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타원 54">
                  <a:extLst>
                    <a:ext uri="{FF2B5EF4-FFF2-40B4-BE49-F238E27FC236}">
                      <a16:creationId xmlns:a16="http://schemas.microsoft.com/office/drawing/2014/main" id="{DDA1C993-78C7-4EF4-ACFB-90F994D91232}"/>
                    </a:ext>
                  </a:extLst>
                </p:cNvPr>
                <p:cNvSpPr/>
                <p:nvPr/>
              </p:nvSpPr>
              <p:spPr>
                <a:xfrm>
                  <a:off x="9154220" y="1942450"/>
                  <a:ext cx="204499" cy="20449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2" name="TextBox 21"/>
            <p:cNvSpPr txBox="1"/>
            <p:nvPr/>
          </p:nvSpPr>
          <p:spPr>
            <a:xfrm>
              <a:off x="2976571" y="1900745"/>
              <a:ext cx="3772736" cy="14380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6600" b="1" spc="-150" dirty="0" smtClean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개선사항</a:t>
              </a:r>
              <a:endParaRPr lang="en-US" altLang="ko-KR" sz="6600" b="1" spc="-15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4064673" y="2317040"/>
            <a:ext cx="7394819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고객 정보 수정 기능 추가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재 주문 기능 추가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283968" y="3107044"/>
            <a:ext cx="7394819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약국 정보에 대한 제공 추가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599288" y="3939854"/>
            <a:ext cx="7394819" cy="4001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대한약사회 협의 필요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보건복지부에서의 합법화 승인 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6662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5625421" y="0"/>
            <a:ext cx="3518579" cy="5715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4" y="213022"/>
            <a:ext cx="1541318" cy="17017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77402" y="696934"/>
            <a:ext cx="41416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2">
                    <a:lumMod val="50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나 혼자 약 산다 </a:t>
            </a:r>
            <a:r>
              <a:rPr lang="en-US" altLang="ko-KR" sz="1400" dirty="0" smtClean="0">
                <a:latin typeface="Bahnschrift Light SemiCondensed" panose="020B0502040204020203" pitchFamily="34" charset="0"/>
              </a:rPr>
              <a:t>V_01</a:t>
            </a:r>
            <a:endParaRPr lang="ko-KR" altLang="en-US" sz="1400" dirty="0">
              <a:latin typeface="Bahnschrift Light SemiCondensed" panose="020B0502040204020203" pitchFamily="34" charset="0"/>
            </a:endParaRPr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1760739" y="1220154"/>
            <a:ext cx="2667245" cy="9055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09442" y="1369579"/>
            <a:ext cx="3970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THE뉴스속보miri"/>
                <a:ea typeface="배달의민족 한나체 Pro" panose="020B0600000101010101"/>
              </a:rPr>
              <a:t>코로나 비대면 시대 의료 서비스 플랫폼</a:t>
            </a:r>
            <a:endParaRPr lang="en-US" altLang="ko-KR" sz="1600" dirty="0" smtClean="0">
              <a:latin typeface="THE뉴스속보miri"/>
              <a:ea typeface="배달의민족 한나체 Pro" panose="020B0600000101010101"/>
            </a:endParaRPr>
          </a:p>
          <a:p>
            <a:r>
              <a:rPr lang="ko-KR" altLang="en-US" sz="1600" dirty="0" smtClean="0">
                <a:latin typeface="THE뉴스속보miri"/>
                <a:ea typeface="배달의민족 한나체 Pro" panose="020B0600000101010101"/>
              </a:rPr>
              <a:t>상비 약품 배달을 위한 약국 관리 프로그램</a:t>
            </a:r>
            <a:endParaRPr lang="ko-KR" altLang="en-US" sz="1600" dirty="0">
              <a:latin typeface="THE뉴스속보miri"/>
              <a:ea typeface="배달의민족 한나체 Pro" panose="020B0600000101010101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5886754" y="2243146"/>
            <a:ext cx="3528392" cy="707124"/>
            <a:chOff x="5886754" y="2243146"/>
            <a:chExt cx="3528392" cy="707124"/>
          </a:xfrm>
        </p:grpSpPr>
        <p:sp>
          <p:nvSpPr>
            <p:cNvPr id="54" name="직사각형 53"/>
            <p:cNvSpPr/>
            <p:nvPr/>
          </p:nvSpPr>
          <p:spPr>
            <a:xfrm>
              <a:off x="5886754" y="2483614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제작 개요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6219253" y="2243146"/>
              <a:ext cx="630301" cy="707124"/>
              <a:chOff x="5813904" y="2011793"/>
              <a:chExt cx="630301" cy="707124"/>
            </a:xfrm>
          </p:grpSpPr>
          <p:grpSp>
            <p:nvGrpSpPr>
              <p:cNvPr id="65" name="그룹 64"/>
              <p:cNvGrpSpPr/>
              <p:nvPr/>
            </p:nvGrpSpPr>
            <p:grpSpPr>
              <a:xfrm>
                <a:off x="5813904" y="2011793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66" name="그룹 65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70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1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67" name="타원 66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8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9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9" name="TextBox 58"/>
              <p:cNvSpPr txBox="1"/>
              <p:nvPr/>
            </p:nvSpPr>
            <p:spPr>
              <a:xfrm>
                <a:off x="5871226" y="2164928"/>
                <a:ext cx="5156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01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grpSp>
        <p:nvGrpSpPr>
          <p:cNvPr id="34" name="그룹 33"/>
          <p:cNvGrpSpPr/>
          <p:nvPr/>
        </p:nvGrpSpPr>
        <p:grpSpPr>
          <a:xfrm>
            <a:off x="5625421" y="3274400"/>
            <a:ext cx="3528392" cy="707124"/>
            <a:chOff x="5625421" y="3274400"/>
            <a:chExt cx="3528392" cy="707124"/>
          </a:xfrm>
        </p:grpSpPr>
        <p:sp>
          <p:nvSpPr>
            <p:cNvPr id="55" name="직사각형 54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0" name="그룹 19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109" name="그룹 108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110" name="그룹 109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114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15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7" name="TextBox 136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grpSp>
        <p:nvGrpSpPr>
          <p:cNvPr id="35" name="그룹 34"/>
          <p:cNvGrpSpPr/>
          <p:nvPr/>
        </p:nvGrpSpPr>
        <p:grpSpPr>
          <a:xfrm>
            <a:off x="5481405" y="4246760"/>
            <a:ext cx="3528392" cy="707124"/>
            <a:chOff x="5481405" y="4246760"/>
            <a:chExt cx="3528392" cy="707124"/>
          </a:xfrm>
        </p:grpSpPr>
        <p:grpSp>
          <p:nvGrpSpPr>
            <p:cNvPr id="21" name="그룹 20"/>
            <p:cNvGrpSpPr/>
            <p:nvPr/>
          </p:nvGrpSpPr>
          <p:grpSpPr>
            <a:xfrm>
              <a:off x="6227193" y="4246760"/>
              <a:ext cx="630301" cy="707124"/>
              <a:chOff x="4743097" y="3568148"/>
              <a:chExt cx="630301" cy="707124"/>
            </a:xfrm>
          </p:grpSpPr>
          <p:grpSp>
            <p:nvGrpSpPr>
              <p:cNvPr id="116" name="그룹 115"/>
              <p:cNvGrpSpPr/>
              <p:nvPr/>
            </p:nvGrpSpPr>
            <p:grpSpPr>
              <a:xfrm>
                <a:off x="4743097" y="3568148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117" name="그룹 116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121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2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8" name="TextBox 137"/>
              <p:cNvSpPr txBox="1"/>
              <p:nvPr/>
            </p:nvSpPr>
            <p:spPr>
              <a:xfrm>
                <a:off x="4800417" y="3736743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03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sp>
          <p:nvSpPr>
            <p:cNvPr id="139" name="직사각형 138"/>
            <p:cNvSpPr/>
            <p:nvPr/>
          </p:nvSpPr>
          <p:spPr>
            <a:xfrm>
              <a:off x="5481405" y="447886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개선 사항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그룹 141"/>
          <p:cNvGrpSpPr/>
          <p:nvPr/>
        </p:nvGrpSpPr>
        <p:grpSpPr>
          <a:xfrm rot="19783604">
            <a:off x="6986546" y="965267"/>
            <a:ext cx="803091" cy="1401543"/>
            <a:chOff x="903513" y="765628"/>
            <a:chExt cx="2576287" cy="5377542"/>
          </a:xfrm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3" name="모서리가 둥근 직사각형 142"/>
            <p:cNvSpPr/>
            <p:nvPr/>
          </p:nvSpPr>
          <p:spPr>
            <a:xfrm>
              <a:off x="903513" y="765628"/>
              <a:ext cx="2576287" cy="5377542"/>
            </a:xfrm>
            <a:prstGeom prst="roundRect">
              <a:avLst>
                <a:gd name="adj" fmla="val 12963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4" name="모서리가 둥근 직사각형 143"/>
            <p:cNvSpPr/>
            <p:nvPr/>
          </p:nvSpPr>
          <p:spPr>
            <a:xfrm>
              <a:off x="1000577" y="1253669"/>
              <a:ext cx="2382159" cy="4401459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prstClr val="white"/>
                  </a:solidFill>
                </a:rPr>
                <a:t>07:28</a:t>
              </a:r>
              <a:endParaRPr lang="en-US" altLang="ko-KR" sz="1200" dirty="0">
                <a:solidFill>
                  <a:prstClr val="white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700" dirty="0">
                  <a:solidFill>
                    <a:prstClr val="white"/>
                  </a:solidFill>
                </a:rPr>
                <a:t>3</a:t>
              </a:r>
              <a:r>
                <a:rPr lang="ko-KR" altLang="en-US" sz="700" dirty="0" smtClean="0">
                  <a:solidFill>
                    <a:prstClr val="white"/>
                  </a:solidFill>
                </a:rPr>
                <a:t>월</a:t>
              </a:r>
              <a:r>
                <a:rPr lang="en-US" altLang="ko-KR" sz="700" dirty="0">
                  <a:solidFill>
                    <a:prstClr val="white"/>
                  </a:solidFill>
                </a:rPr>
                <a:t>26</a:t>
              </a:r>
              <a:r>
                <a:rPr lang="ko-KR" altLang="en-US" sz="700" dirty="0">
                  <a:solidFill>
                    <a:prstClr val="white"/>
                  </a:solidFill>
                </a:rPr>
                <a:t>일</a:t>
              </a:r>
              <a:endParaRPr lang="en-US" altLang="ko-KR" sz="700" dirty="0">
                <a:solidFill>
                  <a:prstClr val="white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700" dirty="0">
                  <a:solidFill>
                    <a:prstClr val="white"/>
                  </a:solidFill>
                </a:rPr>
                <a:t>53%</a:t>
              </a:r>
              <a:endParaRPr lang="ko-KR" altLang="en-US" sz="7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01" name="Group 4"/>
          <p:cNvGrpSpPr>
            <a:grpSpLocks noChangeAspect="1"/>
          </p:cNvGrpSpPr>
          <p:nvPr/>
        </p:nvGrpSpPr>
        <p:grpSpPr bwMode="auto">
          <a:xfrm rot="356387">
            <a:off x="2198482" y="1129539"/>
            <a:ext cx="3570115" cy="1896551"/>
            <a:chOff x="1674" y="-1397"/>
            <a:chExt cx="4088" cy="2793"/>
          </a:xfrm>
          <a:effectLst>
            <a:outerShdw blurRad="63500" sx="102000" sy="102000" algn="ctr" rotWithShape="0">
              <a:prstClr val="black">
                <a:alpha val="11000"/>
              </a:prstClr>
            </a:outerShdw>
          </a:effectLst>
        </p:grpSpPr>
        <p:sp>
          <p:nvSpPr>
            <p:cNvPr id="102" name="Freeform 5"/>
            <p:cNvSpPr>
              <a:spLocks/>
            </p:cNvSpPr>
            <p:nvPr/>
          </p:nvSpPr>
          <p:spPr bwMode="auto">
            <a:xfrm>
              <a:off x="1674" y="-1397"/>
              <a:ext cx="4088" cy="2793"/>
            </a:xfrm>
            <a:custGeom>
              <a:avLst/>
              <a:gdLst>
                <a:gd name="T0" fmla="*/ 1230 w 12265"/>
                <a:gd name="T1" fmla="*/ 7950 h 8379"/>
                <a:gd name="T2" fmla="*/ 1354 w 12265"/>
                <a:gd name="T3" fmla="*/ 7938 h 8379"/>
                <a:gd name="T4" fmla="*/ 3688 w 12265"/>
                <a:gd name="T5" fmla="*/ 8228 h 8379"/>
                <a:gd name="T6" fmla="*/ 4603 w 12265"/>
                <a:gd name="T7" fmla="*/ 8321 h 8379"/>
                <a:gd name="T8" fmla="*/ 5827 w 12265"/>
                <a:gd name="T9" fmla="*/ 8379 h 8379"/>
                <a:gd name="T10" fmla="*/ 7051 w 12265"/>
                <a:gd name="T11" fmla="*/ 8359 h 8379"/>
                <a:gd name="T12" fmla="*/ 8272 w 12265"/>
                <a:gd name="T13" fmla="*/ 8265 h 8379"/>
                <a:gd name="T14" fmla="*/ 10953 w 12265"/>
                <a:gd name="T15" fmla="*/ 7931 h 8379"/>
                <a:gd name="T16" fmla="*/ 11715 w 12265"/>
                <a:gd name="T17" fmla="*/ 8102 h 8379"/>
                <a:gd name="T18" fmla="*/ 11845 w 12265"/>
                <a:gd name="T19" fmla="*/ 8105 h 8379"/>
                <a:gd name="T20" fmla="*/ 11964 w 12265"/>
                <a:gd name="T21" fmla="*/ 8075 h 8379"/>
                <a:gd name="T22" fmla="*/ 12071 w 12265"/>
                <a:gd name="T23" fmla="*/ 8015 h 8379"/>
                <a:gd name="T24" fmla="*/ 12157 w 12265"/>
                <a:gd name="T25" fmla="*/ 7931 h 8379"/>
                <a:gd name="T26" fmla="*/ 12222 w 12265"/>
                <a:gd name="T27" fmla="*/ 7829 h 8379"/>
                <a:gd name="T28" fmla="*/ 12258 w 12265"/>
                <a:gd name="T29" fmla="*/ 7712 h 8379"/>
                <a:gd name="T30" fmla="*/ 12263 w 12265"/>
                <a:gd name="T31" fmla="*/ 7587 h 8379"/>
                <a:gd name="T32" fmla="*/ 12242 w 12265"/>
                <a:gd name="T33" fmla="*/ 7489 h 8379"/>
                <a:gd name="T34" fmla="*/ 12022 w 12265"/>
                <a:gd name="T35" fmla="*/ 6777 h 8379"/>
                <a:gd name="T36" fmla="*/ 12011 w 12265"/>
                <a:gd name="T37" fmla="*/ 6669 h 8379"/>
                <a:gd name="T38" fmla="*/ 12011 w 12265"/>
                <a:gd name="T39" fmla="*/ 1672 h 8379"/>
                <a:gd name="T40" fmla="*/ 12032 w 12265"/>
                <a:gd name="T41" fmla="*/ 1567 h 8379"/>
                <a:gd name="T42" fmla="*/ 12252 w 12265"/>
                <a:gd name="T43" fmla="*/ 857 h 8379"/>
                <a:gd name="T44" fmla="*/ 12265 w 12265"/>
                <a:gd name="T45" fmla="*/ 728 h 8379"/>
                <a:gd name="T46" fmla="*/ 12244 w 12265"/>
                <a:gd name="T47" fmla="*/ 606 h 8379"/>
                <a:gd name="T48" fmla="*/ 12193 w 12265"/>
                <a:gd name="T49" fmla="*/ 495 h 8379"/>
                <a:gd name="T50" fmla="*/ 12117 w 12265"/>
                <a:gd name="T51" fmla="*/ 403 h 8379"/>
                <a:gd name="T52" fmla="*/ 12021 w 12265"/>
                <a:gd name="T53" fmla="*/ 331 h 8379"/>
                <a:gd name="T54" fmla="*/ 11907 w 12265"/>
                <a:gd name="T55" fmla="*/ 285 h 8379"/>
                <a:gd name="T56" fmla="*/ 11782 w 12265"/>
                <a:gd name="T57" fmla="*/ 269 h 8379"/>
                <a:gd name="T58" fmla="*/ 11682 w 12265"/>
                <a:gd name="T59" fmla="*/ 282 h 8379"/>
                <a:gd name="T60" fmla="*/ 10953 w 12265"/>
                <a:gd name="T61" fmla="*/ 446 h 8379"/>
                <a:gd name="T62" fmla="*/ 8272 w 12265"/>
                <a:gd name="T63" fmla="*/ 113 h 8379"/>
                <a:gd name="T64" fmla="*/ 7051 w 12265"/>
                <a:gd name="T65" fmla="*/ 18 h 8379"/>
                <a:gd name="T66" fmla="*/ 5827 w 12265"/>
                <a:gd name="T67" fmla="*/ 0 h 8379"/>
                <a:gd name="T68" fmla="*/ 4603 w 12265"/>
                <a:gd name="T69" fmla="*/ 57 h 8379"/>
                <a:gd name="T70" fmla="*/ 3688 w 12265"/>
                <a:gd name="T71" fmla="*/ 149 h 8379"/>
                <a:gd name="T72" fmla="*/ 1312 w 12265"/>
                <a:gd name="T73" fmla="*/ 446 h 8379"/>
                <a:gd name="T74" fmla="*/ 550 w 12265"/>
                <a:gd name="T75" fmla="*/ 275 h 8379"/>
                <a:gd name="T76" fmla="*/ 421 w 12265"/>
                <a:gd name="T77" fmla="*/ 273 h 8379"/>
                <a:gd name="T78" fmla="*/ 300 w 12265"/>
                <a:gd name="T79" fmla="*/ 303 h 8379"/>
                <a:gd name="T80" fmla="*/ 194 w 12265"/>
                <a:gd name="T81" fmla="*/ 363 h 8379"/>
                <a:gd name="T82" fmla="*/ 107 w 12265"/>
                <a:gd name="T83" fmla="*/ 446 h 8379"/>
                <a:gd name="T84" fmla="*/ 43 w 12265"/>
                <a:gd name="T85" fmla="*/ 548 h 8379"/>
                <a:gd name="T86" fmla="*/ 7 w 12265"/>
                <a:gd name="T87" fmla="*/ 665 h 8379"/>
                <a:gd name="T88" fmla="*/ 1 w 12265"/>
                <a:gd name="T89" fmla="*/ 792 h 8379"/>
                <a:gd name="T90" fmla="*/ 22 w 12265"/>
                <a:gd name="T91" fmla="*/ 890 h 8379"/>
                <a:gd name="T92" fmla="*/ 243 w 12265"/>
                <a:gd name="T93" fmla="*/ 1600 h 8379"/>
                <a:gd name="T94" fmla="*/ 255 w 12265"/>
                <a:gd name="T95" fmla="*/ 1708 h 8379"/>
                <a:gd name="T96" fmla="*/ 253 w 12265"/>
                <a:gd name="T97" fmla="*/ 6707 h 8379"/>
                <a:gd name="T98" fmla="*/ 233 w 12265"/>
                <a:gd name="T99" fmla="*/ 6812 h 8379"/>
                <a:gd name="T100" fmla="*/ 13 w 12265"/>
                <a:gd name="T101" fmla="*/ 7521 h 8379"/>
                <a:gd name="T102" fmla="*/ 0 w 12265"/>
                <a:gd name="T103" fmla="*/ 7650 h 8379"/>
                <a:gd name="T104" fmla="*/ 22 w 12265"/>
                <a:gd name="T105" fmla="*/ 7773 h 8379"/>
                <a:gd name="T106" fmla="*/ 72 w 12265"/>
                <a:gd name="T107" fmla="*/ 7882 h 8379"/>
                <a:gd name="T108" fmla="*/ 148 w 12265"/>
                <a:gd name="T109" fmla="*/ 7976 h 8379"/>
                <a:gd name="T110" fmla="*/ 245 w 12265"/>
                <a:gd name="T111" fmla="*/ 8048 h 8379"/>
                <a:gd name="T112" fmla="*/ 359 w 12265"/>
                <a:gd name="T113" fmla="*/ 8094 h 8379"/>
                <a:gd name="T114" fmla="*/ 484 w 12265"/>
                <a:gd name="T115" fmla="*/ 8108 h 8379"/>
                <a:gd name="T116" fmla="*/ 583 w 12265"/>
                <a:gd name="T117" fmla="*/ 8097 h 8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265" h="8379">
                  <a:moveTo>
                    <a:pt x="583" y="8097"/>
                  </a:moveTo>
                  <a:lnTo>
                    <a:pt x="1230" y="7950"/>
                  </a:lnTo>
                  <a:lnTo>
                    <a:pt x="1270" y="7943"/>
                  </a:lnTo>
                  <a:lnTo>
                    <a:pt x="1354" y="7938"/>
                  </a:lnTo>
                  <a:lnTo>
                    <a:pt x="1394" y="7943"/>
                  </a:lnTo>
                  <a:lnTo>
                    <a:pt x="3688" y="8228"/>
                  </a:lnTo>
                  <a:lnTo>
                    <a:pt x="3992" y="8265"/>
                  </a:lnTo>
                  <a:lnTo>
                    <a:pt x="4603" y="8321"/>
                  </a:lnTo>
                  <a:lnTo>
                    <a:pt x="5215" y="8359"/>
                  </a:lnTo>
                  <a:lnTo>
                    <a:pt x="5827" y="8379"/>
                  </a:lnTo>
                  <a:lnTo>
                    <a:pt x="6439" y="8379"/>
                  </a:lnTo>
                  <a:lnTo>
                    <a:pt x="7051" y="8359"/>
                  </a:lnTo>
                  <a:lnTo>
                    <a:pt x="7663" y="8321"/>
                  </a:lnTo>
                  <a:lnTo>
                    <a:pt x="8272" y="8265"/>
                  </a:lnTo>
                  <a:lnTo>
                    <a:pt x="8577" y="8228"/>
                  </a:lnTo>
                  <a:lnTo>
                    <a:pt x="10953" y="7931"/>
                  </a:lnTo>
                  <a:lnTo>
                    <a:pt x="11682" y="8097"/>
                  </a:lnTo>
                  <a:lnTo>
                    <a:pt x="11715" y="8102"/>
                  </a:lnTo>
                  <a:lnTo>
                    <a:pt x="11782" y="8108"/>
                  </a:lnTo>
                  <a:lnTo>
                    <a:pt x="11845" y="8105"/>
                  </a:lnTo>
                  <a:lnTo>
                    <a:pt x="11907" y="8094"/>
                  </a:lnTo>
                  <a:lnTo>
                    <a:pt x="11964" y="8075"/>
                  </a:lnTo>
                  <a:lnTo>
                    <a:pt x="12021" y="8048"/>
                  </a:lnTo>
                  <a:lnTo>
                    <a:pt x="12071" y="8015"/>
                  </a:lnTo>
                  <a:lnTo>
                    <a:pt x="12117" y="7976"/>
                  </a:lnTo>
                  <a:lnTo>
                    <a:pt x="12157" y="7931"/>
                  </a:lnTo>
                  <a:lnTo>
                    <a:pt x="12193" y="7882"/>
                  </a:lnTo>
                  <a:lnTo>
                    <a:pt x="12222" y="7829"/>
                  </a:lnTo>
                  <a:lnTo>
                    <a:pt x="12244" y="7773"/>
                  </a:lnTo>
                  <a:lnTo>
                    <a:pt x="12258" y="7712"/>
                  </a:lnTo>
                  <a:lnTo>
                    <a:pt x="12265" y="7650"/>
                  </a:lnTo>
                  <a:lnTo>
                    <a:pt x="12263" y="7587"/>
                  </a:lnTo>
                  <a:lnTo>
                    <a:pt x="12252" y="7521"/>
                  </a:lnTo>
                  <a:lnTo>
                    <a:pt x="12242" y="7489"/>
                  </a:lnTo>
                  <a:lnTo>
                    <a:pt x="12032" y="6812"/>
                  </a:lnTo>
                  <a:lnTo>
                    <a:pt x="12022" y="6777"/>
                  </a:lnTo>
                  <a:lnTo>
                    <a:pt x="12011" y="6705"/>
                  </a:lnTo>
                  <a:lnTo>
                    <a:pt x="12011" y="6669"/>
                  </a:lnTo>
                  <a:lnTo>
                    <a:pt x="12011" y="1708"/>
                  </a:lnTo>
                  <a:lnTo>
                    <a:pt x="12011" y="1672"/>
                  </a:lnTo>
                  <a:lnTo>
                    <a:pt x="12022" y="1601"/>
                  </a:lnTo>
                  <a:lnTo>
                    <a:pt x="12032" y="1567"/>
                  </a:lnTo>
                  <a:lnTo>
                    <a:pt x="12242" y="890"/>
                  </a:lnTo>
                  <a:lnTo>
                    <a:pt x="12252" y="857"/>
                  </a:lnTo>
                  <a:lnTo>
                    <a:pt x="12263" y="792"/>
                  </a:lnTo>
                  <a:lnTo>
                    <a:pt x="12265" y="728"/>
                  </a:lnTo>
                  <a:lnTo>
                    <a:pt x="12258" y="665"/>
                  </a:lnTo>
                  <a:lnTo>
                    <a:pt x="12244" y="606"/>
                  </a:lnTo>
                  <a:lnTo>
                    <a:pt x="12222" y="548"/>
                  </a:lnTo>
                  <a:lnTo>
                    <a:pt x="12193" y="495"/>
                  </a:lnTo>
                  <a:lnTo>
                    <a:pt x="12157" y="446"/>
                  </a:lnTo>
                  <a:lnTo>
                    <a:pt x="12117" y="403"/>
                  </a:lnTo>
                  <a:lnTo>
                    <a:pt x="12071" y="363"/>
                  </a:lnTo>
                  <a:lnTo>
                    <a:pt x="12021" y="331"/>
                  </a:lnTo>
                  <a:lnTo>
                    <a:pt x="11964" y="303"/>
                  </a:lnTo>
                  <a:lnTo>
                    <a:pt x="11907" y="285"/>
                  </a:lnTo>
                  <a:lnTo>
                    <a:pt x="11845" y="273"/>
                  </a:lnTo>
                  <a:lnTo>
                    <a:pt x="11782" y="269"/>
                  </a:lnTo>
                  <a:lnTo>
                    <a:pt x="11715" y="275"/>
                  </a:lnTo>
                  <a:lnTo>
                    <a:pt x="11682" y="282"/>
                  </a:lnTo>
                  <a:lnTo>
                    <a:pt x="10953" y="446"/>
                  </a:lnTo>
                  <a:lnTo>
                    <a:pt x="10953" y="446"/>
                  </a:lnTo>
                  <a:lnTo>
                    <a:pt x="8577" y="149"/>
                  </a:lnTo>
                  <a:lnTo>
                    <a:pt x="8272" y="113"/>
                  </a:lnTo>
                  <a:lnTo>
                    <a:pt x="7661" y="57"/>
                  </a:lnTo>
                  <a:lnTo>
                    <a:pt x="7051" y="18"/>
                  </a:lnTo>
                  <a:lnTo>
                    <a:pt x="6439" y="0"/>
                  </a:lnTo>
                  <a:lnTo>
                    <a:pt x="5827" y="0"/>
                  </a:lnTo>
                  <a:lnTo>
                    <a:pt x="5215" y="18"/>
                  </a:lnTo>
                  <a:lnTo>
                    <a:pt x="4603" y="57"/>
                  </a:lnTo>
                  <a:lnTo>
                    <a:pt x="3992" y="113"/>
                  </a:lnTo>
                  <a:lnTo>
                    <a:pt x="3688" y="149"/>
                  </a:lnTo>
                  <a:lnTo>
                    <a:pt x="1312" y="446"/>
                  </a:lnTo>
                  <a:lnTo>
                    <a:pt x="1312" y="446"/>
                  </a:lnTo>
                  <a:lnTo>
                    <a:pt x="583" y="282"/>
                  </a:lnTo>
                  <a:lnTo>
                    <a:pt x="550" y="275"/>
                  </a:lnTo>
                  <a:lnTo>
                    <a:pt x="484" y="269"/>
                  </a:lnTo>
                  <a:lnTo>
                    <a:pt x="421" y="273"/>
                  </a:lnTo>
                  <a:lnTo>
                    <a:pt x="359" y="285"/>
                  </a:lnTo>
                  <a:lnTo>
                    <a:pt x="300" y="303"/>
                  </a:lnTo>
                  <a:lnTo>
                    <a:pt x="245" y="331"/>
                  </a:lnTo>
                  <a:lnTo>
                    <a:pt x="194" y="363"/>
                  </a:lnTo>
                  <a:lnTo>
                    <a:pt x="148" y="401"/>
                  </a:lnTo>
                  <a:lnTo>
                    <a:pt x="107" y="446"/>
                  </a:lnTo>
                  <a:lnTo>
                    <a:pt x="72" y="495"/>
                  </a:lnTo>
                  <a:lnTo>
                    <a:pt x="43" y="548"/>
                  </a:lnTo>
                  <a:lnTo>
                    <a:pt x="22" y="606"/>
                  </a:lnTo>
                  <a:lnTo>
                    <a:pt x="7" y="665"/>
                  </a:lnTo>
                  <a:lnTo>
                    <a:pt x="0" y="728"/>
                  </a:lnTo>
                  <a:lnTo>
                    <a:pt x="1" y="792"/>
                  </a:lnTo>
                  <a:lnTo>
                    <a:pt x="13" y="857"/>
                  </a:lnTo>
                  <a:lnTo>
                    <a:pt x="22" y="890"/>
                  </a:lnTo>
                  <a:lnTo>
                    <a:pt x="233" y="1565"/>
                  </a:lnTo>
                  <a:lnTo>
                    <a:pt x="243" y="1600"/>
                  </a:lnTo>
                  <a:lnTo>
                    <a:pt x="253" y="1672"/>
                  </a:lnTo>
                  <a:lnTo>
                    <a:pt x="255" y="1708"/>
                  </a:lnTo>
                  <a:lnTo>
                    <a:pt x="255" y="6671"/>
                  </a:lnTo>
                  <a:lnTo>
                    <a:pt x="253" y="6707"/>
                  </a:lnTo>
                  <a:lnTo>
                    <a:pt x="243" y="6777"/>
                  </a:lnTo>
                  <a:lnTo>
                    <a:pt x="233" y="6812"/>
                  </a:lnTo>
                  <a:lnTo>
                    <a:pt x="22" y="7487"/>
                  </a:lnTo>
                  <a:lnTo>
                    <a:pt x="13" y="7521"/>
                  </a:lnTo>
                  <a:lnTo>
                    <a:pt x="1" y="7587"/>
                  </a:lnTo>
                  <a:lnTo>
                    <a:pt x="0" y="7650"/>
                  </a:lnTo>
                  <a:lnTo>
                    <a:pt x="7" y="7712"/>
                  </a:lnTo>
                  <a:lnTo>
                    <a:pt x="22" y="7773"/>
                  </a:lnTo>
                  <a:lnTo>
                    <a:pt x="43" y="7829"/>
                  </a:lnTo>
                  <a:lnTo>
                    <a:pt x="72" y="7882"/>
                  </a:lnTo>
                  <a:lnTo>
                    <a:pt x="107" y="7931"/>
                  </a:lnTo>
                  <a:lnTo>
                    <a:pt x="148" y="7976"/>
                  </a:lnTo>
                  <a:lnTo>
                    <a:pt x="194" y="8015"/>
                  </a:lnTo>
                  <a:lnTo>
                    <a:pt x="245" y="8048"/>
                  </a:lnTo>
                  <a:lnTo>
                    <a:pt x="300" y="8075"/>
                  </a:lnTo>
                  <a:lnTo>
                    <a:pt x="359" y="8094"/>
                  </a:lnTo>
                  <a:lnTo>
                    <a:pt x="421" y="8105"/>
                  </a:lnTo>
                  <a:lnTo>
                    <a:pt x="484" y="8108"/>
                  </a:lnTo>
                  <a:lnTo>
                    <a:pt x="550" y="8102"/>
                  </a:lnTo>
                  <a:lnTo>
                    <a:pt x="583" y="809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6"/>
            <p:cNvSpPr>
              <a:spLocks/>
            </p:cNvSpPr>
            <p:nvPr/>
          </p:nvSpPr>
          <p:spPr bwMode="auto">
            <a:xfrm>
              <a:off x="1674" y="-1397"/>
              <a:ext cx="4082" cy="2793"/>
            </a:xfrm>
            <a:custGeom>
              <a:avLst/>
              <a:gdLst>
                <a:gd name="T0" fmla="*/ 12022 w 12247"/>
                <a:gd name="T1" fmla="*/ 6777 h 8379"/>
                <a:gd name="T2" fmla="*/ 12011 w 12247"/>
                <a:gd name="T3" fmla="*/ 3704 h 8379"/>
                <a:gd name="T4" fmla="*/ 11810 w 12247"/>
                <a:gd name="T5" fmla="*/ 3851 h 8379"/>
                <a:gd name="T6" fmla="*/ 11645 w 12247"/>
                <a:gd name="T7" fmla="*/ 4165 h 8379"/>
                <a:gd name="T8" fmla="*/ 11534 w 12247"/>
                <a:gd name="T9" fmla="*/ 4667 h 8379"/>
                <a:gd name="T10" fmla="*/ 11460 w 12247"/>
                <a:gd name="T11" fmla="*/ 6232 h 8379"/>
                <a:gd name="T12" fmla="*/ 11384 w 12247"/>
                <a:gd name="T13" fmla="*/ 7135 h 8379"/>
                <a:gd name="T14" fmla="*/ 11286 w 12247"/>
                <a:gd name="T15" fmla="*/ 7365 h 8379"/>
                <a:gd name="T16" fmla="*/ 11122 w 12247"/>
                <a:gd name="T17" fmla="*/ 7423 h 8379"/>
                <a:gd name="T18" fmla="*/ 10966 w 12247"/>
                <a:gd name="T19" fmla="*/ 7348 h 8379"/>
                <a:gd name="T20" fmla="*/ 10511 w 12247"/>
                <a:gd name="T21" fmla="*/ 7225 h 8379"/>
                <a:gd name="T22" fmla="*/ 9035 w 12247"/>
                <a:gd name="T23" fmla="*/ 7093 h 8379"/>
                <a:gd name="T24" fmla="*/ 5729 w 12247"/>
                <a:gd name="T25" fmla="*/ 7012 h 8379"/>
                <a:gd name="T26" fmla="*/ 3368 w 12247"/>
                <a:gd name="T27" fmla="*/ 6932 h 8379"/>
                <a:gd name="T28" fmla="*/ 2373 w 12247"/>
                <a:gd name="T29" fmla="*/ 6813 h 8379"/>
                <a:gd name="T30" fmla="*/ 2094 w 12247"/>
                <a:gd name="T31" fmla="*/ 6711 h 8379"/>
                <a:gd name="T32" fmla="*/ 1917 w 12247"/>
                <a:gd name="T33" fmla="*/ 6520 h 8379"/>
                <a:gd name="T34" fmla="*/ 1688 w 12247"/>
                <a:gd name="T35" fmla="*/ 6113 h 8379"/>
                <a:gd name="T36" fmla="*/ 1470 w 12247"/>
                <a:gd name="T37" fmla="*/ 5555 h 8379"/>
                <a:gd name="T38" fmla="*/ 1290 w 12247"/>
                <a:gd name="T39" fmla="*/ 4886 h 8379"/>
                <a:gd name="T40" fmla="*/ 1174 w 12247"/>
                <a:gd name="T41" fmla="*/ 4152 h 8379"/>
                <a:gd name="T42" fmla="*/ 1151 w 12247"/>
                <a:gd name="T43" fmla="*/ 3394 h 8379"/>
                <a:gd name="T44" fmla="*/ 1247 w 12247"/>
                <a:gd name="T45" fmla="*/ 2655 h 8379"/>
                <a:gd name="T46" fmla="*/ 1492 w 12247"/>
                <a:gd name="T47" fmla="*/ 1979 h 8379"/>
                <a:gd name="T48" fmla="*/ 1869 w 12247"/>
                <a:gd name="T49" fmla="*/ 1450 h 8379"/>
                <a:gd name="T50" fmla="*/ 2146 w 12247"/>
                <a:gd name="T51" fmla="*/ 1211 h 8379"/>
                <a:gd name="T52" fmla="*/ 2474 w 12247"/>
                <a:gd name="T53" fmla="*/ 1012 h 8379"/>
                <a:gd name="T54" fmla="*/ 2860 w 12247"/>
                <a:gd name="T55" fmla="*/ 861 h 8379"/>
                <a:gd name="T56" fmla="*/ 3229 w 12247"/>
                <a:gd name="T57" fmla="*/ 774 h 8379"/>
                <a:gd name="T58" fmla="*/ 4767 w 12247"/>
                <a:gd name="T59" fmla="*/ 551 h 8379"/>
                <a:gd name="T60" fmla="*/ 6491 w 12247"/>
                <a:gd name="T61" fmla="*/ 388 h 8379"/>
                <a:gd name="T62" fmla="*/ 8923 w 12247"/>
                <a:gd name="T63" fmla="*/ 292 h 8379"/>
                <a:gd name="T64" fmla="*/ 8577 w 12247"/>
                <a:gd name="T65" fmla="*/ 149 h 8379"/>
                <a:gd name="T66" fmla="*/ 7051 w 12247"/>
                <a:gd name="T67" fmla="*/ 18 h 8379"/>
                <a:gd name="T68" fmla="*/ 5215 w 12247"/>
                <a:gd name="T69" fmla="*/ 18 h 8379"/>
                <a:gd name="T70" fmla="*/ 3688 w 12247"/>
                <a:gd name="T71" fmla="*/ 149 h 8379"/>
                <a:gd name="T72" fmla="*/ 583 w 12247"/>
                <a:gd name="T73" fmla="*/ 282 h 8379"/>
                <a:gd name="T74" fmla="*/ 421 w 12247"/>
                <a:gd name="T75" fmla="*/ 273 h 8379"/>
                <a:gd name="T76" fmla="*/ 245 w 12247"/>
                <a:gd name="T77" fmla="*/ 331 h 8379"/>
                <a:gd name="T78" fmla="*/ 107 w 12247"/>
                <a:gd name="T79" fmla="*/ 446 h 8379"/>
                <a:gd name="T80" fmla="*/ 22 w 12247"/>
                <a:gd name="T81" fmla="*/ 606 h 8379"/>
                <a:gd name="T82" fmla="*/ 1 w 12247"/>
                <a:gd name="T83" fmla="*/ 792 h 8379"/>
                <a:gd name="T84" fmla="*/ 233 w 12247"/>
                <a:gd name="T85" fmla="*/ 1565 h 8379"/>
                <a:gd name="T86" fmla="*/ 255 w 12247"/>
                <a:gd name="T87" fmla="*/ 1708 h 8379"/>
                <a:gd name="T88" fmla="*/ 243 w 12247"/>
                <a:gd name="T89" fmla="*/ 6777 h 8379"/>
                <a:gd name="T90" fmla="*/ 13 w 12247"/>
                <a:gd name="T91" fmla="*/ 7521 h 8379"/>
                <a:gd name="T92" fmla="*/ 7 w 12247"/>
                <a:gd name="T93" fmla="*/ 7712 h 8379"/>
                <a:gd name="T94" fmla="*/ 72 w 12247"/>
                <a:gd name="T95" fmla="*/ 7882 h 8379"/>
                <a:gd name="T96" fmla="*/ 194 w 12247"/>
                <a:gd name="T97" fmla="*/ 8015 h 8379"/>
                <a:gd name="T98" fmla="*/ 359 w 12247"/>
                <a:gd name="T99" fmla="*/ 8094 h 8379"/>
                <a:gd name="T100" fmla="*/ 550 w 12247"/>
                <a:gd name="T101" fmla="*/ 8102 h 8379"/>
                <a:gd name="T102" fmla="*/ 1270 w 12247"/>
                <a:gd name="T103" fmla="*/ 7943 h 8379"/>
                <a:gd name="T104" fmla="*/ 3688 w 12247"/>
                <a:gd name="T105" fmla="*/ 8228 h 8379"/>
                <a:gd name="T106" fmla="*/ 5215 w 12247"/>
                <a:gd name="T107" fmla="*/ 8359 h 8379"/>
                <a:gd name="T108" fmla="*/ 7051 w 12247"/>
                <a:gd name="T109" fmla="*/ 8359 h 8379"/>
                <a:gd name="T110" fmla="*/ 8577 w 12247"/>
                <a:gd name="T111" fmla="*/ 8228 h 8379"/>
                <a:gd name="T112" fmla="*/ 11721 w 12247"/>
                <a:gd name="T113" fmla="*/ 8104 h 8379"/>
                <a:gd name="T114" fmla="*/ 12245 w 12247"/>
                <a:gd name="T115" fmla="*/ 7496 h 8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247" h="8379">
                  <a:moveTo>
                    <a:pt x="12242" y="7489"/>
                  </a:moveTo>
                  <a:lnTo>
                    <a:pt x="12032" y="6812"/>
                  </a:lnTo>
                  <a:lnTo>
                    <a:pt x="12022" y="6777"/>
                  </a:lnTo>
                  <a:lnTo>
                    <a:pt x="12012" y="6705"/>
                  </a:lnTo>
                  <a:lnTo>
                    <a:pt x="12011" y="6669"/>
                  </a:lnTo>
                  <a:lnTo>
                    <a:pt x="12011" y="3704"/>
                  </a:lnTo>
                  <a:lnTo>
                    <a:pt x="11964" y="3723"/>
                  </a:lnTo>
                  <a:lnTo>
                    <a:pt x="11882" y="3779"/>
                  </a:lnTo>
                  <a:lnTo>
                    <a:pt x="11810" y="3851"/>
                  </a:lnTo>
                  <a:lnTo>
                    <a:pt x="11747" y="3942"/>
                  </a:lnTo>
                  <a:lnTo>
                    <a:pt x="11692" y="4047"/>
                  </a:lnTo>
                  <a:lnTo>
                    <a:pt x="11645" y="4165"/>
                  </a:lnTo>
                  <a:lnTo>
                    <a:pt x="11606" y="4296"/>
                  </a:lnTo>
                  <a:lnTo>
                    <a:pt x="11573" y="4438"/>
                  </a:lnTo>
                  <a:lnTo>
                    <a:pt x="11534" y="4667"/>
                  </a:lnTo>
                  <a:lnTo>
                    <a:pt x="11499" y="5000"/>
                  </a:lnTo>
                  <a:lnTo>
                    <a:pt x="11473" y="5529"/>
                  </a:lnTo>
                  <a:lnTo>
                    <a:pt x="11460" y="6232"/>
                  </a:lnTo>
                  <a:lnTo>
                    <a:pt x="11442" y="6701"/>
                  </a:lnTo>
                  <a:lnTo>
                    <a:pt x="11416" y="6969"/>
                  </a:lnTo>
                  <a:lnTo>
                    <a:pt x="11384" y="7135"/>
                  </a:lnTo>
                  <a:lnTo>
                    <a:pt x="11358" y="7228"/>
                  </a:lnTo>
                  <a:lnTo>
                    <a:pt x="11325" y="7306"/>
                  </a:lnTo>
                  <a:lnTo>
                    <a:pt x="11286" y="7365"/>
                  </a:lnTo>
                  <a:lnTo>
                    <a:pt x="11240" y="7405"/>
                  </a:lnTo>
                  <a:lnTo>
                    <a:pt x="11185" y="7424"/>
                  </a:lnTo>
                  <a:lnTo>
                    <a:pt x="11122" y="7423"/>
                  </a:lnTo>
                  <a:lnTo>
                    <a:pt x="11050" y="7397"/>
                  </a:lnTo>
                  <a:lnTo>
                    <a:pt x="11011" y="7372"/>
                  </a:lnTo>
                  <a:lnTo>
                    <a:pt x="10966" y="7348"/>
                  </a:lnTo>
                  <a:lnTo>
                    <a:pt x="10848" y="7302"/>
                  </a:lnTo>
                  <a:lnTo>
                    <a:pt x="10696" y="7261"/>
                  </a:lnTo>
                  <a:lnTo>
                    <a:pt x="10511" y="7225"/>
                  </a:lnTo>
                  <a:lnTo>
                    <a:pt x="10183" y="7178"/>
                  </a:lnTo>
                  <a:lnTo>
                    <a:pt x="9650" y="7129"/>
                  </a:lnTo>
                  <a:lnTo>
                    <a:pt x="9035" y="7093"/>
                  </a:lnTo>
                  <a:lnTo>
                    <a:pt x="8353" y="7067"/>
                  </a:lnTo>
                  <a:lnTo>
                    <a:pt x="7252" y="7038"/>
                  </a:lnTo>
                  <a:lnTo>
                    <a:pt x="5729" y="7012"/>
                  </a:lnTo>
                  <a:lnTo>
                    <a:pt x="4640" y="6986"/>
                  </a:lnTo>
                  <a:lnTo>
                    <a:pt x="3969" y="6963"/>
                  </a:lnTo>
                  <a:lnTo>
                    <a:pt x="3368" y="6932"/>
                  </a:lnTo>
                  <a:lnTo>
                    <a:pt x="2856" y="6888"/>
                  </a:lnTo>
                  <a:lnTo>
                    <a:pt x="2545" y="6845"/>
                  </a:lnTo>
                  <a:lnTo>
                    <a:pt x="2373" y="6813"/>
                  </a:lnTo>
                  <a:lnTo>
                    <a:pt x="2234" y="6776"/>
                  </a:lnTo>
                  <a:lnTo>
                    <a:pt x="2130" y="6734"/>
                  </a:lnTo>
                  <a:lnTo>
                    <a:pt x="2094" y="6711"/>
                  </a:lnTo>
                  <a:lnTo>
                    <a:pt x="2059" y="6687"/>
                  </a:lnTo>
                  <a:lnTo>
                    <a:pt x="1990" y="6615"/>
                  </a:lnTo>
                  <a:lnTo>
                    <a:pt x="1917" y="6520"/>
                  </a:lnTo>
                  <a:lnTo>
                    <a:pt x="1840" y="6404"/>
                  </a:lnTo>
                  <a:lnTo>
                    <a:pt x="1764" y="6268"/>
                  </a:lnTo>
                  <a:lnTo>
                    <a:pt x="1688" y="6113"/>
                  </a:lnTo>
                  <a:lnTo>
                    <a:pt x="1613" y="5942"/>
                  </a:lnTo>
                  <a:lnTo>
                    <a:pt x="1541" y="5755"/>
                  </a:lnTo>
                  <a:lnTo>
                    <a:pt x="1470" y="5555"/>
                  </a:lnTo>
                  <a:lnTo>
                    <a:pt x="1404" y="5341"/>
                  </a:lnTo>
                  <a:lnTo>
                    <a:pt x="1344" y="5118"/>
                  </a:lnTo>
                  <a:lnTo>
                    <a:pt x="1290" y="4886"/>
                  </a:lnTo>
                  <a:lnTo>
                    <a:pt x="1243" y="4646"/>
                  </a:lnTo>
                  <a:lnTo>
                    <a:pt x="1204" y="4401"/>
                  </a:lnTo>
                  <a:lnTo>
                    <a:pt x="1174" y="4152"/>
                  </a:lnTo>
                  <a:lnTo>
                    <a:pt x="1155" y="3900"/>
                  </a:lnTo>
                  <a:lnTo>
                    <a:pt x="1146" y="3646"/>
                  </a:lnTo>
                  <a:lnTo>
                    <a:pt x="1151" y="3394"/>
                  </a:lnTo>
                  <a:lnTo>
                    <a:pt x="1168" y="3144"/>
                  </a:lnTo>
                  <a:lnTo>
                    <a:pt x="1200" y="2896"/>
                  </a:lnTo>
                  <a:lnTo>
                    <a:pt x="1247" y="2655"/>
                  </a:lnTo>
                  <a:lnTo>
                    <a:pt x="1311" y="2421"/>
                  </a:lnTo>
                  <a:lnTo>
                    <a:pt x="1393" y="2195"/>
                  </a:lnTo>
                  <a:lnTo>
                    <a:pt x="1492" y="1979"/>
                  </a:lnTo>
                  <a:lnTo>
                    <a:pt x="1611" y="1774"/>
                  </a:lnTo>
                  <a:lnTo>
                    <a:pt x="1750" y="1584"/>
                  </a:lnTo>
                  <a:lnTo>
                    <a:pt x="1869" y="1450"/>
                  </a:lnTo>
                  <a:lnTo>
                    <a:pt x="1956" y="1366"/>
                  </a:lnTo>
                  <a:lnTo>
                    <a:pt x="2048" y="1286"/>
                  </a:lnTo>
                  <a:lnTo>
                    <a:pt x="2146" y="1211"/>
                  </a:lnTo>
                  <a:lnTo>
                    <a:pt x="2249" y="1140"/>
                  </a:lnTo>
                  <a:lnTo>
                    <a:pt x="2359" y="1074"/>
                  </a:lnTo>
                  <a:lnTo>
                    <a:pt x="2474" y="1012"/>
                  </a:lnTo>
                  <a:lnTo>
                    <a:pt x="2597" y="957"/>
                  </a:lnTo>
                  <a:lnTo>
                    <a:pt x="2725" y="906"/>
                  </a:lnTo>
                  <a:lnTo>
                    <a:pt x="2860" y="861"/>
                  </a:lnTo>
                  <a:lnTo>
                    <a:pt x="3003" y="822"/>
                  </a:lnTo>
                  <a:lnTo>
                    <a:pt x="3151" y="789"/>
                  </a:lnTo>
                  <a:lnTo>
                    <a:pt x="3229" y="774"/>
                  </a:lnTo>
                  <a:lnTo>
                    <a:pt x="3540" y="723"/>
                  </a:lnTo>
                  <a:lnTo>
                    <a:pt x="4158" y="629"/>
                  </a:lnTo>
                  <a:lnTo>
                    <a:pt x="4767" y="551"/>
                  </a:lnTo>
                  <a:lnTo>
                    <a:pt x="5362" y="485"/>
                  </a:lnTo>
                  <a:lnTo>
                    <a:pt x="5938" y="432"/>
                  </a:lnTo>
                  <a:lnTo>
                    <a:pt x="6491" y="388"/>
                  </a:lnTo>
                  <a:lnTo>
                    <a:pt x="7271" y="341"/>
                  </a:lnTo>
                  <a:lnTo>
                    <a:pt x="8184" y="305"/>
                  </a:lnTo>
                  <a:lnTo>
                    <a:pt x="8923" y="292"/>
                  </a:lnTo>
                  <a:lnTo>
                    <a:pt x="9660" y="295"/>
                  </a:lnTo>
                  <a:lnTo>
                    <a:pt x="9761" y="298"/>
                  </a:lnTo>
                  <a:lnTo>
                    <a:pt x="8577" y="149"/>
                  </a:lnTo>
                  <a:lnTo>
                    <a:pt x="8272" y="113"/>
                  </a:lnTo>
                  <a:lnTo>
                    <a:pt x="7663" y="57"/>
                  </a:lnTo>
                  <a:lnTo>
                    <a:pt x="7051" y="18"/>
                  </a:lnTo>
                  <a:lnTo>
                    <a:pt x="6439" y="0"/>
                  </a:lnTo>
                  <a:lnTo>
                    <a:pt x="5827" y="0"/>
                  </a:lnTo>
                  <a:lnTo>
                    <a:pt x="5215" y="18"/>
                  </a:lnTo>
                  <a:lnTo>
                    <a:pt x="4603" y="57"/>
                  </a:lnTo>
                  <a:lnTo>
                    <a:pt x="3992" y="113"/>
                  </a:lnTo>
                  <a:lnTo>
                    <a:pt x="3688" y="149"/>
                  </a:lnTo>
                  <a:lnTo>
                    <a:pt x="1312" y="446"/>
                  </a:lnTo>
                  <a:lnTo>
                    <a:pt x="1312" y="446"/>
                  </a:lnTo>
                  <a:lnTo>
                    <a:pt x="583" y="282"/>
                  </a:lnTo>
                  <a:lnTo>
                    <a:pt x="550" y="275"/>
                  </a:lnTo>
                  <a:lnTo>
                    <a:pt x="484" y="269"/>
                  </a:lnTo>
                  <a:lnTo>
                    <a:pt x="421" y="273"/>
                  </a:lnTo>
                  <a:lnTo>
                    <a:pt x="359" y="285"/>
                  </a:lnTo>
                  <a:lnTo>
                    <a:pt x="300" y="303"/>
                  </a:lnTo>
                  <a:lnTo>
                    <a:pt x="245" y="331"/>
                  </a:lnTo>
                  <a:lnTo>
                    <a:pt x="194" y="363"/>
                  </a:lnTo>
                  <a:lnTo>
                    <a:pt x="148" y="401"/>
                  </a:lnTo>
                  <a:lnTo>
                    <a:pt x="107" y="446"/>
                  </a:lnTo>
                  <a:lnTo>
                    <a:pt x="72" y="495"/>
                  </a:lnTo>
                  <a:lnTo>
                    <a:pt x="43" y="548"/>
                  </a:lnTo>
                  <a:lnTo>
                    <a:pt x="22" y="606"/>
                  </a:lnTo>
                  <a:lnTo>
                    <a:pt x="7" y="665"/>
                  </a:lnTo>
                  <a:lnTo>
                    <a:pt x="0" y="728"/>
                  </a:lnTo>
                  <a:lnTo>
                    <a:pt x="1" y="792"/>
                  </a:lnTo>
                  <a:lnTo>
                    <a:pt x="13" y="857"/>
                  </a:lnTo>
                  <a:lnTo>
                    <a:pt x="22" y="890"/>
                  </a:lnTo>
                  <a:lnTo>
                    <a:pt x="233" y="1565"/>
                  </a:lnTo>
                  <a:lnTo>
                    <a:pt x="243" y="1600"/>
                  </a:lnTo>
                  <a:lnTo>
                    <a:pt x="253" y="1672"/>
                  </a:lnTo>
                  <a:lnTo>
                    <a:pt x="255" y="1708"/>
                  </a:lnTo>
                  <a:lnTo>
                    <a:pt x="255" y="6671"/>
                  </a:lnTo>
                  <a:lnTo>
                    <a:pt x="253" y="6707"/>
                  </a:lnTo>
                  <a:lnTo>
                    <a:pt x="243" y="6777"/>
                  </a:lnTo>
                  <a:lnTo>
                    <a:pt x="233" y="6812"/>
                  </a:lnTo>
                  <a:lnTo>
                    <a:pt x="22" y="7487"/>
                  </a:lnTo>
                  <a:lnTo>
                    <a:pt x="13" y="7521"/>
                  </a:lnTo>
                  <a:lnTo>
                    <a:pt x="1" y="7587"/>
                  </a:lnTo>
                  <a:lnTo>
                    <a:pt x="0" y="7650"/>
                  </a:lnTo>
                  <a:lnTo>
                    <a:pt x="7" y="7712"/>
                  </a:lnTo>
                  <a:lnTo>
                    <a:pt x="22" y="7773"/>
                  </a:lnTo>
                  <a:lnTo>
                    <a:pt x="43" y="7829"/>
                  </a:lnTo>
                  <a:lnTo>
                    <a:pt x="72" y="7882"/>
                  </a:lnTo>
                  <a:lnTo>
                    <a:pt x="107" y="7931"/>
                  </a:lnTo>
                  <a:lnTo>
                    <a:pt x="148" y="7976"/>
                  </a:lnTo>
                  <a:lnTo>
                    <a:pt x="194" y="8015"/>
                  </a:lnTo>
                  <a:lnTo>
                    <a:pt x="245" y="8048"/>
                  </a:lnTo>
                  <a:lnTo>
                    <a:pt x="300" y="8074"/>
                  </a:lnTo>
                  <a:lnTo>
                    <a:pt x="359" y="8094"/>
                  </a:lnTo>
                  <a:lnTo>
                    <a:pt x="421" y="8105"/>
                  </a:lnTo>
                  <a:lnTo>
                    <a:pt x="484" y="8108"/>
                  </a:lnTo>
                  <a:lnTo>
                    <a:pt x="550" y="8102"/>
                  </a:lnTo>
                  <a:lnTo>
                    <a:pt x="583" y="8097"/>
                  </a:lnTo>
                  <a:lnTo>
                    <a:pt x="1230" y="7950"/>
                  </a:lnTo>
                  <a:lnTo>
                    <a:pt x="1270" y="7943"/>
                  </a:lnTo>
                  <a:lnTo>
                    <a:pt x="1354" y="7938"/>
                  </a:lnTo>
                  <a:lnTo>
                    <a:pt x="1394" y="7943"/>
                  </a:lnTo>
                  <a:lnTo>
                    <a:pt x="3688" y="8228"/>
                  </a:lnTo>
                  <a:lnTo>
                    <a:pt x="3992" y="8265"/>
                  </a:lnTo>
                  <a:lnTo>
                    <a:pt x="4603" y="8321"/>
                  </a:lnTo>
                  <a:lnTo>
                    <a:pt x="5215" y="8359"/>
                  </a:lnTo>
                  <a:lnTo>
                    <a:pt x="5827" y="8379"/>
                  </a:lnTo>
                  <a:lnTo>
                    <a:pt x="6439" y="8379"/>
                  </a:lnTo>
                  <a:lnTo>
                    <a:pt x="7051" y="8359"/>
                  </a:lnTo>
                  <a:lnTo>
                    <a:pt x="7661" y="8321"/>
                  </a:lnTo>
                  <a:lnTo>
                    <a:pt x="8272" y="8265"/>
                  </a:lnTo>
                  <a:lnTo>
                    <a:pt x="8577" y="8228"/>
                  </a:lnTo>
                  <a:lnTo>
                    <a:pt x="10953" y="7931"/>
                  </a:lnTo>
                  <a:lnTo>
                    <a:pt x="11682" y="8097"/>
                  </a:lnTo>
                  <a:lnTo>
                    <a:pt x="11721" y="8104"/>
                  </a:lnTo>
                  <a:lnTo>
                    <a:pt x="11760" y="8107"/>
                  </a:lnTo>
                  <a:lnTo>
                    <a:pt x="12247" y="7505"/>
                  </a:lnTo>
                  <a:lnTo>
                    <a:pt x="12245" y="7496"/>
                  </a:lnTo>
                  <a:lnTo>
                    <a:pt x="12242" y="74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5" name="Group 14"/>
          <p:cNvGrpSpPr>
            <a:grpSpLocks noChangeAspect="1"/>
          </p:cNvGrpSpPr>
          <p:nvPr/>
        </p:nvGrpSpPr>
        <p:grpSpPr bwMode="auto">
          <a:xfrm>
            <a:off x="2304990" y="1284002"/>
            <a:ext cx="3268025" cy="3544751"/>
            <a:chOff x="3372" y="1640"/>
            <a:chExt cx="891" cy="1102"/>
          </a:xfrm>
        </p:grpSpPr>
        <p:sp>
          <p:nvSpPr>
            <p:cNvPr id="108" name="Freeform 16"/>
            <p:cNvSpPr>
              <a:spLocks/>
            </p:cNvSpPr>
            <p:nvPr/>
          </p:nvSpPr>
          <p:spPr bwMode="auto">
            <a:xfrm>
              <a:off x="3484" y="2170"/>
              <a:ext cx="709" cy="572"/>
            </a:xfrm>
            <a:custGeom>
              <a:avLst/>
              <a:gdLst>
                <a:gd name="T0" fmla="*/ 2127 w 2127"/>
                <a:gd name="T1" fmla="*/ 36 h 1716"/>
                <a:gd name="T2" fmla="*/ 2127 w 2127"/>
                <a:gd name="T3" fmla="*/ 1716 h 1716"/>
                <a:gd name="T4" fmla="*/ 0 w 2127"/>
                <a:gd name="T5" fmla="*/ 1680 h 1716"/>
                <a:gd name="T6" fmla="*/ 0 w 2127"/>
                <a:gd name="T7" fmla="*/ 0 h 1716"/>
                <a:gd name="T8" fmla="*/ 2127 w 2127"/>
                <a:gd name="T9" fmla="*/ 36 h 1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7" h="1716">
                  <a:moveTo>
                    <a:pt x="2127" y="36"/>
                  </a:moveTo>
                  <a:lnTo>
                    <a:pt x="2127" y="1716"/>
                  </a:lnTo>
                  <a:lnTo>
                    <a:pt x="0" y="1680"/>
                  </a:lnTo>
                  <a:lnTo>
                    <a:pt x="0" y="0"/>
                  </a:lnTo>
                  <a:lnTo>
                    <a:pt x="2127" y="36"/>
                  </a:lnTo>
                  <a:close/>
                </a:path>
              </a:pathLst>
            </a:custGeom>
            <a:solidFill>
              <a:srgbClr val="885F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17"/>
            <p:cNvSpPr>
              <a:spLocks/>
            </p:cNvSpPr>
            <p:nvPr/>
          </p:nvSpPr>
          <p:spPr bwMode="auto">
            <a:xfrm>
              <a:off x="3570" y="1661"/>
              <a:ext cx="536" cy="769"/>
            </a:xfrm>
            <a:custGeom>
              <a:avLst/>
              <a:gdLst>
                <a:gd name="T0" fmla="*/ 1607 w 1607"/>
                <a:gd name="T1" fmla="*/ 1326 h 2307"/>
                <a:gd name="T2" fmla="*/ 1606 w 1607"/>
                <a:gd name="T3" fmla="*/ 1366 h 2307"/>
                <a:gd name="T4" fmla="*/ 1604 w 1607"/>
                <a:gd name="T5" fmla="*/ 1388 h 2307"/>
                <a:gd name="T6" fmla="*/ 1598 w 1607"/>
                <a:gd name="T7" fmla="*/ 1431 h 2307"/>
                <a:gd name="T8" fmla="*/ 1595 w 1607"/>
                <a:gd name="T9" fmla="*/ 1452 h 2307"/>
                <a:gd name="T10" fmla="*/ 1590 w 1607"/>
                <a:gd name="T11" fmla="*/ 1487 h 2307"/>
                <a:gd name="T12" fmla="*/ 1585 w 1607"/>
                <a:gd name="T13" fmla="*/ 1504 h 2307"/>
                <a:gd name="T14" fmla="*/ 1584 w 1607"/>
                <a:gd name="T15" fmla="*/ 1516 h 2307"/>
                <a:gd name="T16" fmla="*/ 1578 w 1607"/>
                <a:gd name="T17" fmla="*/ 1534 h 2307"/>
                <a:gd name="T18" fmla="*/ 1575 w 1607"/>
                <a:gd name="T19" fmla="*/ 1549 h 2307"/>
                <a:gd name="T20" fmla="*/ 1557 w 1607"/>
                <a:gd name="T21" fmla="*/ 1609 h 2307"/>
                <a:gd name="T22" fmla="*/ 1549 w 1607"/>
                <a:gd name="T23" fmla="*/ 1634 h 2307"/>
                <a:gd name="T24" fmla="*/ 1539 w 1607"/>
                <a:gd name="T25" fmla="*/ 1660 h 2307"/>
                <a:gd name="T26" fmla="*/ 1522 w 1607"/>
                <a:gd name="T27" fmla="*/ 1702 h 2307"/>
                <a:gd name="T28" fmla="*/ 1512 w 1607"/>
                <a:gd name="T29" fmla="*/ 1726 h 2307"/>
                <a:gd name="T30" fmla="*/ 1485 w 1607"/>
                <a:gd name="T31" fmla="*/ 1779 h 2307"/>
                <a:gd name="T32" fmla="*/ 1389 w 1607"/>
                <a:gd name="T33" fmla="*/ 1932 h 2307"/>
                <a:gd name="T34" fmla="*/ 1335 w 1607"/>
                <a:gd name="T35" fmla="*/ 1998 h 2307"/>
                <a:gd name="T36" fmla="*/ 1304 w 1607"/>
                <a:gd name="T37" fmla="*/ 2033 h 2307"/>
                <a:gd name="T38" fmla="*/ 1240 w 1607"/>
                <a:gd name="T39" fmla="*/ 2098 h 2307"/>
                <a:gd name="T40" fmla="*/ 1205 w 1607"/>
                <a:gd name="T41" fmla="*/ 2128 h 2307"/>
                <a:gd name="T42" fmla="*/ 1145 w 1607"/>
                <a:gd name="T43" fmla="*/ 2176 h 2307"/>
                <a:gd name="T44" fmla="*/ 1097 w 1607"/>
                <a:gd name="T45" fmla="*/ 2207 h 2307"/>
                <a:gd name="T46" fmla="*/ 1021 w 1607"/>
                <a:gd name="T47" fmla="*/ 2251 h 2307"/>
                <a:gd name="T48" fmla="*/ 988 w 1607"/>
                <a:gd name="T49" fmla="*/ 2265 h 2307"/>
                <a:gd name="T50" fmla="*/ 959 w 1607"/>
                <a:gd name="T51" fmla="*/ 2276 h 2307"/>
                <a:gd name="T52" fmla="*/ 908 w 1607"/>
                <a:gd name="T53" fmla="*/ 2292 h 2307"/>
                <a:gd name="T54" fmla="*/ 887 w 1607"/>
                <a:gd name="T55" fmla="*/ 2298 h 2307"/>
                <a:gd name="T56" fmla="*/ 862 w 1607"/>
                <a:gd name="T57" fmla="*/ 2302 h 2307"/>
                <a:gd name="T58" fmla="*/ 826 w 1607"/>
                <a:gd name="T59" fmla="*/ 2307 h 2307"/>
                <a:gd name="T60" fmla="*/ 803 w 1607"/>
                <a:gd name="T61" fmla="*/ 2307 h 2307"/>
                <a:gd name="T62" fmla="*/ 777 w 1607"/>
                <a:gd name="T63" fmla="*/ 2305 h 2307"/>
                <a:gd name="T64" fmla="*/ 757 w 1607"/>
                <a:gd name="T65" fmla="*/ 2304 h 2307"/>
                <a:gd name="T66" fmla="*/ 715 w 1607"/>
                <a:gd name="T67" fmla="*/ 2297 h 2307"/>
                <a:gd name="T68" fmla="*/ 521 w 1607"/>
                <a:gd name="T69" fmla="*/ 2213 h 2307"/>
                <a:gd name="T70" fmla="*/ 453 w 1607"/>
                <a:gd name="T71" fmla="*/ 2168 h 2307"/>
                <a:gd name="T72" fmla="*/ 364 w 1607"/>
                <a:gd name="T73" fmla="*/ 2095 h 2307"/>
                <a:gd name="T74" fmla="*/ 303 w 1607"/>
                <a:gd name="T75" fmla="*/ 2033 h 2307"/>
                <a:gd name="T76" fmla="*/ 283 w 1607"/>
                <a:gd name="T77" fmla="*/ 2011 h 2307"/>
                <a:gd name="T78" fmla="*/ 221 w 1607"/>
                <a:gd name="T79" fmla="*/ 1935 h 2307"/>
                <a:gd name="T80" fmla="*/ 151 w 1607"/>
                <a:gd name="T81" fmla="*/ 1830 h 2307"/>
                <a:gd name="T82" fmla="*/ 80 w 1607"/>
                <a:gd name="T83" fmla="*/ 1690 h 2307"/>
                <a:gd name="T84" fmla="*/ 66 w 1607"/>
                <a:gd name="T85" fmla="*/ 1653 h 2307"/>
                <a:gd name="T86" fmla="*/ 44 w 1607"/>
                <a:gd name="T87" fmla="*/ 1589 h 2307"/>
                <a:gd name="T88" fmla="*/ 27 w 1607"/>
                <a:gd name="T89" fmla="*/ 1524 h 2307"/>
                <a:gd name="T90" fmla="*/ 15 w 1607"/>
                <a:gd name="T91" fmla="*/ 1473 h 2307"/>
                <a:gd name="T92" fmla="*/ 4 w 1607"/>
                <a:gd name="T93" fmla="*/ 1388 h 2307"/>
                <a:gd name="T94" fmla="*/ 0 w 1607"/>
                <a:gd name="T95" fmla="*/ 1326 h 2307"/>
                <a:gd name="T96" fmla="*/ 1 w 1607"/>
                <a:gd name="T97" fmla="*/ 764 h 2307"/>
                <a:gd name="T98" fmla="*/ 74 w 1607"/>
                <a:gd name="T99" fmla="*/ 465 h 2307"/>
                <a:gd name="T100" fmla="*/ 247 w 1607"/>
                <a:gd name="T101" fmla="*/ 223 h 2307"/>
                <a:gd name="T102" fmla="*/ 496 w 1607"/>
                <a:gd name="T103" fmla="*/ 61 h 2307"/>
                <a:gd name="T104" fmla="*/ 760 w 1607"/>
                <a:gd name="T105" fmla="*/ 1 h 2307"/>
                <a:gd name="T106" fmla="*/ 779 w 1607"/>
                <a:gd name="T107" fmla="*/ 0 h 2307"/>
                <a:gd name="T108" fmla="*/ 816 w 1607"/>
                <a:gd name="T109" fmla="*/ 0 h 2307"/>
                <a:gd name="T110" fmla="*/ 849 w 1607"/>
                <a:gd name="T111" fmla="*/ 1 h 2307"/>
                <a:gd name="T112" fmla="*/ 1096 w 1607"/>
                <a:gd name="T113" fmla="*/ 55 h 2307"/>
                <a:gd name="T114" fmla="*/ 1313 w 1607"/>
                <a:gd name="T115" fmla="*/ 182 h 2307"/>
                <a:gd name="T116" fmla="*/ 1474 w 1607"/>
                <a:gd name="T117" fmla="*/ 360 h 2307"/>
                <a:gd name="T118" fmla="*/ 1607 w 1607"/>
                <a:gd name="T119" fmla="*/ 797 h 2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07" h="2307">
                  <a:moveTo>
                    <a:pt x="1607" y="804"/>
                  </a:moveTo>
                  <a:lnTo>
                    <a:pt x="1607" y="1300"/>
                  </a:lnTo>
                  <a:lnTo>
                    <a:pt x="1607" y="1313"/>
                  </a:lnTo>
                  <a:lnTo>
                    <a:pt x="1607" y="1326"/>
                  </a:lnTo>
                  <a:lnTo>
                    <a:pt x="1607" y="1336"/>
                  </a:lnTo>
                  <a:lnTo>
                    <a:pt x="1607" y="1346"/>
                  </a:lnTo>
                  <a:lnTo>
                    <a:pt x="1606" y="1356"/>
                  </a:lnTo>
                  <a:lnTo>
                    <a:pt x="1606" y="1366"/>
                  </a:lnTo>
                  <a:lnTo>
                    <a:pt x="1606" y="1372"/>
                  </a:lnTo>
                  <a:lnTo>
                    <a:pt x="1604" y="1379"/>
                  </a:lnTo>
                  <a:lnTo>
                    <a:pt x="1604" y="1383"/>
                  </a:lnTo>
                  <a:lnTo>
                    <a:pt x="1604" y="1388"/>
                  </a:lnTo>
                  <a:lnTo>
                    <a:pt x="1603" y="1395"/>
                  </a:lnTo>
                  <a:lnTo>
                    <a:pt x="1603" y="1402"/>
                  </a:lnTo>
                  <a:lnTo>
                    <a:pt x="1601" y="1416"/>
                  </a:lnTo>
                  <a:lnTo>
                    <a:pt x="1598" y="1431"/>
                  </a:lnTo>
                  <a:lnTo>
                    <a:pt x="1598" y="1434"/>
                  </a:lnTo>
                  <a:lnTo>
                    <a:pt x="1598" y="1438"/>
                  </a:lnTo>
                  <a:lnTo>
                    <a:pt x="1597" y="1445"/>
                  </a:lnTo>
                  <a:lnTo>
                    <a:pt x="1595" y="1452"/>
                  </a:lnTo>
                  <a:lnTo>
                    <a:pt x="1595" y="1452"/>
                  </a:lnTo>
                  <a:lnTo>
                    <a:pt x="1594" y="1462"/>
                  </a:lnTo>
                  <a:lnTo>
                    <a:pt x="1593" y="1473"/>
                  </a:lnTo>
                  <a:lnTo>
                    <a:pt x="1590" y="1487"/>
                  </a:lnTo>
                  <a:lnTo>
                    <a:pt x="1587" y="1501"/>
                  </a:lnTo>
                  <a:lnTo>
                    <a:pt x="1587" y="1501"/>
                  </a:lnTo>
                  <a:lnTo>
                    <a:pt x="1585" y="1503"/>
                  </a:lnTo>
                  <a:lnTo>
                    <a:pt x="1585" y="1504"/>
                  </a:lnTo>
                  <a:lnTo>
                    <a:pt x="1585" y="1506"/>
                  </a:lnTo>
                  <a:lnTo>
                    <a:pt x="1585" y="1507"/>
                  </a:lnTo>
                  <a:lnTo>
                    <a:pt x="1585" y="1507"/>
                  </a:lnTo>
                  <a:lnTo>
                    <a:pt x="1584" y="1516"/>
                  </a:lnTo>
                  <a:lnTo>
                    <a:pt x="1581" y="1523"/>
                  </a:lnTo>
                  <a:lnTo>
                    <a:pt x="1581" y="1526"/>
                  </a:lnTo>
                  <a:lnTo>
                    <a:pt x="1580" y="1529"/>
                  </a:lnTo>
                  <a:lnTo>
                    <a:pt x="1578" y="1534"/>
                  </a:lnTo>
                  <a:lnTo>
                    <a:pt x="1578" y="1540"/>
                  </a:lnTo>
                  <a:lnTo>
                    <a:pt x="1577" y="1543"/>
                  </a:lnTo>
                  <a:lnTo>
                    <a:pt x="1575" y="1546"/>
                  </a:lnTo>
                  <a:lnTo>
                    <a:pt x="1575" y="1549"/>
                  </a:lnTo>
                  <a:lnTo>
                    <a:pt x="1574" y="1550"/>
                  </a:lnTo>
                  <a:lnTo>
                    <a:pt x="1568" y="1575"/>
                  </a:lnTo>
                  <a:lnTo>
                    <a:pt x="1561" y="1599"/>
                  </a:lnTo>
                  <a:lnTo>
                    <a:pt x="1557" y="1609"/>
                  </a:lnTo>
                  <a:lnTo>
                    <a:pt x="1554" y="1621"/>
                  </a:lnTo>
                  <a:lnTo>
                    <a:pt x="1552" y="1622"/>
                  </a:lnTo>
                  <a:lnTo>
                    <a:pt x="1552" y="1624"/>
                  </a:lnTo>
                  <a:lnTo>
                    <a:pt x="1549" y="1634"/>
                  </a:lnTo>
                  <a:lnTo>
                    <a:pt x="1545" y="1644"/>
                  </a:lnTo>
                  <a:lnTo>
                    <a:pt x="1544" y="1647"/>
                  </a:lnTo>
                  <a:lnTo>
                    <a:pt x="1544" y="1650"/>
                  </a:lnTo>
                  <a:lnTo>
                    <a:pt x="1539" y="1660"/>
                  </a:lnTo>
                  <a:lnTo>
                    <a:pt x="1535" y="1668"/>
                  </a:lnTo>
                  <a:lnTo>
                    <a:pt x="1531" y="1680"/>
                  </a:lnTo>
                  <a:lnTo>
                    <a:pt x="1526" y="1692"/>
                  </a:lnTo>
                  <a:lnTo>
                    <a:pt x="1522" y="1702"/>
                  </a:lnTo>
                  <a:lnTo>
                    <a:pt x="1518" y="1712"/>
                  </a:lnTo>
                  <a:lnTo>
                    <a:pt x="1518" y="1713"/>
                  </a:lnTo>
                  <a:lnTo>
                    <a:pt x="1516" y="1715"/>
                  </a:lnTo>
                  <a:lnTo>
                    <a:pt x="1512" y="1726"/>
                  </a:lnTo>
                  <a:lnTo>
                    <a:pt x="1506" y="1736"/>
                  </a:lnTo>
                  <a:lnTo>
                    <a:pt x="1502" y="1748"/>
                  </a:lnTo>
                  <a:lnTo>
                    <a:pt x="1496" y="1758"/>
                  </a:lnTo>
                  <a:lnTo>
                    <a:pt x="1485" y="1779"/>
                  </a:lnTo>
                  <a:lnTo>
                    <a:pt x="1473" y="1801"/>
                  </a:lnTo>
                  <a:lnTo>
                    <a:pt x="1463" y="1820"/>
                  </a:lnTo>
                  <a:lnTo>
                    <a:pt x="1440" y="1859"/>
                  </a:lnTo>
                  <a:lnTo>
                    <a:pt x="1389" y="1932"/>
                  </a:lnTo>
                  <a:lnTo>
                    <a:pt x="1362" y="1967"/>
                  </a:lnTo>
                  <a:lnTo>
                    <a:pt x="1353" y="1977"/>
                  </a:lnTo>
                  <a:lnTo>
                    <a:pt x="1346" y="1985"/>
                  </a:lnTo>
                  <a:lnTo>
                    <a:pt x="1335" y="1998"/>
                  </a:lnTo>
                  <a:lnTo>
                    <a:pt x="1325" y="2011"/>
                  </a:lnTo>
                  <a:lnTo>
                    <a:pt x="1315" y="2023"/>
                  </a:lnTo>
                  <a:lnTo>
                    <a:pt x="1304" y="2033"/>
                  </a:lnTo>
                  <a:lnTo>
                    <a:pt x="1304" y="2033"/>
                  </a:lnTo>
                  <a:lnTo>
                    <a:pt x="1303" y="2034"/>
                  </a:lnTo>
                  <a:lnTo>
                    <a:pt x="1276" y="2065"/>
                  </a:lnTo>
                  <a:lnTo>
                    <a:pt x="1245" y="2092"/>
                  </a:lnTo>
                  <a:lnTo>
                    <a:pt x="1240" y="2098"/>
                  </a:lnTo>
                  <a:lnTo>
                    <a:pt x="1234" y="2104"/>
                  </a:lnTo>
                  <a:lnTo>
                    <a:pt x="1224" y="2112"/>
                  </a:lnTo>
                  <a:lnTo>
                    <a:pt x="1212" y="2121"/>
                  </a:lnTo>
                  <a:lnTo>
                    <a:pt x="1205" y="2128"/>
                  </a:lnTo>
                  <a:lnTo>
                    <a:pt x="1196" y="2135"/>
                  </a:lnTo>
                  <a:lnTo>
                    <a:pt x="1175" y="2153"/>
                  </a:lnTo>
                  <a:lnTo>
                    <a:pt x="1153" y="2168"/>
                  </a:lnTo>
                  <a:lnTo>
                    <a:pt x="1145" y="2176"/>
                  </a:lnTo>
                  <a:lnTo>
                    <a:pt x="1136" y="2181"/>
                  </a:lnTo>
                  <a:lnTo>
                    <a:pt x="1120" y="2191"/>
                  </a:lnTo>
                  <a:lnTo>
                    <a:pt x="1106" y="2202"/>
                  </a:lnTo>
                  <a:lnTo>
                    <a:pt x="1097" y="2207"/>
                  </a:lnTo>
                  <a:lnTo>
                    <a:pt x="1088" y="2212"/>
                  </a:lnTo>
                  <a:lnTo>
                    <a:pt x="1058" y="2230"/>
                  </a:lnTo>
                  <a:lnTo>
                    <a:pt x="1028" y="2246"/>
                  </a:lnTo>
                  <a:lnTo>
                    <a:pt x="1021" y="2251"/>
                  </a:lnTo>
                  <a:lnTo>
                    <a:pt x="1014" y="2253"/>
                  </a:lnTo>
                  <a:lnTo>
                    <a:pt x="1006" y="2256"/>
                  </a:lnTo>
                  <a:lnTo>
                    <a:pt x="998" y="2261"/>
                  </a:lnTo>
                  <a:lnTo>
                    <a:pt x="988" y="2265"/>
                  </a:lnTo>
                  <a:lnTo>
                    <a:pt x="978" y="2269"/>
                  </a:lnTo>
                  <a:lnTo>
                    <a:pt x="975" y="2271"/>
                  </a:lnTo>
                  <a:lnTo>
                    <a:pt x="970" y="2272"/>
                  </a:lnTo>
                  <a:lnTo>
                    <a:pt x="959" y="2276"/>
                  </a:lnTo>
                  <a:lnTo>
                    <a:pt x="947" y="2281"/>
                  </a:lnTo>
                  <a:lnTo>
                    <a:pt x="933" y="2285"/>
                  </a:lnTo>
                  <a:lnTo>
                    <a:pt x="918" y="2289"/>
                  </a:lnTo>
                  <a:lnTo>
                    <a:pt x="908" y="2292"/>
                  </a:lnTo>
                  <a:lnTo>
                    <a:pt x="898" y="2295"/>
                  </a:lnTo>
                  <a:lnTo>
                    <a:pt x="897" y="2295"/>
                  </a:lnTo>
                  <a:lnTo>
                    <a:pt x="897" y="2295"/>
                  </a:lnTo>
                  <a:lnTo>
                    <a:pt x="887" y="2298"/>
                  </a:lnTo>
                  <a:lnTo>
                    <a:pt x="877" y="2300"/>
                  </a:lnTo>
                  <a:lnTo>
                    <a:pt x="874" y="2301"/>
                  </a:lnTo>
                  <a:lnTo>
                    <a:pt x="871" y="2301"/>
                  </a:lnTo>
                  <a:lnTo>
                    <a:pt x="862" y="2302"/>
                  </a:lnTo>
                  <a:lnTo>
                    <a:pt x="854" y="2304"/>
                  </a:lnTo>
                  <a:lnTo>
                    <a:pt x="842" y="2305"/>
                  </a:lnTo>
                  <a:lnTo>
                    <a:pt x="831" y="2305"/>
                  </a:lnTo>
                  <a:lnTo>
                    <a:pt x="826" y="2307"/>
                  </a:lnTo>
                  <a:lnTo>
                    <a:pt x="822" y="2307"/>
                  </a:lnTo>
                  <a:lnTo>
                    <a:pt x="813" y="2307"/>
                  </a:lnTo>
                  <a:lnTo>
                    <a:pt x="803" y="2307"/>
                  </a:lnTo>
                  <a:lnTo>
                    <a:pt x="803" y="2307"/>
                  </a:lnTo>
                  <a:lnTo>
                    <a:pt x="793" y="2307"/>
                  </a:lnTo>
                  <a:lnTo>
                    <a:pt x="785" y="2307"/>
                  </a:lnTo>
                  <a:lnTo>
                    <a:pt x="782" y="2307"/>
                  </a:lnTo>
                  <a:lnTo>
                    <a:pt x="777" y="2305"/>
                  </a:lnTo>
                  <a:lnTo>
                    <a:pt x="769" y="2305"/>
                  </a:lnTo>
                  <a:lnTo>
                    <a:pt x="760" y="2304"/>
                  </a:lnTo>
                  <a:lnTo>
                    <a:pt x="759" y="2304"/>
                  </a:lnTo>
                  <a:lnTo>
                    <a:pt x="757" y="2304"/>
                  </a:lnTo>
                  <a:lnTo>
                    <a:pt x="746" y="2302"/>
                  </a:lnTo>
                  <a:lnTo>
                    <a:pt x="734" y="2301"/>
                  </a:lnTo>
                  <a:lnTo>
                    <a:pt x="725" y="2298"/>
                  </a:lnTo>
                  <a:lnTo>
                    <a:pt x="715" y="2297"/>
                  </a:lnTo>
                  <a:lnTo>
                    <a:pt x="665" y="2282"/>
                  </a:lnTo>
                  <a:lnTo>
                    <a:pt x="612" y="2262"/>
                  </a:lnTo>
                  <a:lnTo>
                    <a:pt x="567" y="2240"/>
                  </a:lnTo>
                  <a:lnTo>
                    <a:pt x="521" y="2213"/>
                  </a:lnTo>
                  <a:lnTo>
                    <a:pt x="498" y="2200"/>
                  </a:lnTo>
                  <a:lnTo>
                    <a:pt x="476" y="2184"/>
                  </a:lnTo>
                  <a:lnTo>
                    <a:pt x="465" y="2176"/>
                  </a:lnTo>
                  <a:lnTo>
                    <a:pt x="453" y="2168"/>
                  </a:lnTo>
                  <a:lnTo>
                    <a:pt x="419" y="2141"/>
                  </a:lnTo>
                  <a:lnTo>
                    <a:pt x="384" y="2112"/>
                  </a:lnTo>
                  <a:lnTo>
                    <a:pt x="374" y="2104"/>
                  </a:lnTo>
                  <a:lnTo>
                    <a:pt x="364" y="2095"/>
                  </a:lnTo>
                  <a:lnTo>
                    <a:pt x="355" y="2086"/>
                  </a:lnTo>
                  <a:lnTo>
                    <a:pt x="345" y="2078"/>
                  </a:lnTo>
                  <a:lnTo>
                    <a:pt x="324" y="2056"/>
                  </a:lnTo>
                  <a:lnTo>
                    <a:pt x="303" y="2033"/>
                  </a:lnTo>
                  <a:lnTo>
                    <a:pt x="302" y="2032"/>
                  </a:lnTo>
                  <a:lnTo>
                    <a:pt x="301" y="2032"/>
                  </a:lnTo>
                  <a:lnTo>
                    <a:pt x="292" y="2021"/>
                  </a:lnTo>
                  <a:lnTo>
                    <a:pt x="283" y="2011"/>
                  </a:lnTo>
                  <a:lnTo>
                    <a:pt x="260" y="1985"/>
                  </a:lnTo>
                  <a:lnTo>
                    <a:pt x="237" y="1957"/>
                  </a:lnTo>
                  <a:lnTo>
                    <a:pt x="230" y="1947"/>
                  </a:lnTo>
                  <a:lnTo>
                    <a:pt x="221" y="1935"/>
                  </a:lnTo>
                  <a:lnTo>
                    <a:pt x="193" y="1895"/>
                  </a:lnTo>
                  <a:lnTo>
                    <a:pt x="165" y="1853"/>
                  </a:lnTo>
                  <a:lnTo>
                    <a:pt x="158" y="1841"/>
                  </a:lnTo>
                  <a:lnTo>
                    <a:pt x="151" y="1830"/>
                  </a:lnTo>
                  <a:lnTo>
                    <a:pt x="142" y="1815"/>
                  </a:lnTo>
                  <a:lnTo>
                    <a:pt x="135" y="1801"/>
                  </a:lnTo>
                  <a:lnTo>
                    <a:pt x="106" y="1748"/>
                  </a:lnTo>
                  <a:lnTo>
                    <a:pt x="80" y="1690"/>
                  </a:lnTo>
                  <a:lnTo>
                    <a:pt x="77" y="1683"/>
                  </a:lnTo>
                  <a:lnTo>
                    <a:pt x="74" y="1674"/>
                  </a:lnTo>
                  <a:lnTo>
                    <a:pt x="70" y="1663"/>
                  </a:lnTo>
                  <a:lnTo>
                    <a:pt x="66" y="1653"/>
                  </a:lnTo>
                  <a:lnTo>
                    <a:pt x="60" y="1637"/>
                  </a:lnTo>
                  <a:lnTo>
                    <a:pt x="54" y="1621"/>
                  </a:lnTo>
                  <a:lnTo>
                    <a:pt x="48" y="1605"/>
                  </a:lnTo>
                  <a:lnTo>
                    <a:pt x="44" y="1589"/>
                  </a:lnTo>
                  <a:lnTo>
                    <a:pt x="40" y="1573"/>
                  </a:lnTo>
                  <a:lnTo>
                    <a:pt x="36" y="1558"/>
                  </a:lnTo>
                  <a:lnTo>
                    <a:pt x="31" y="1542"/>
                  </a:lnTo>
                  <a:lnTo>
                    <a:pt x="27" y="1524"/>
                  </a:lnTo>
                  <a:lnTo>
                    <a:pt x="25" y="1523"/>
                  </a:lnTo>
                  <a:lnTo>
                    <a:pt x="25" y="1521"/>
                  </a:lnTo>
                  <a:lnTo>
                    <a:pt x="20" y="1497"/>
                  </a:lnTo>
                  <a:lnTo>
                    <a:pt x="15" y="1473"/>
                  </a:lnTo>
                  <a:lnTo>
                    <a:pt x="10" y="1441"/>
                  </a:lnTo>
                  <a:lnTo>
                    <a:pt x="7" y="1408"/>
                  </a:lnTo>
                  <a:lnTo>
                    <a:pt x="5" y="1398"/>
                  </a:lnTo>
                  <a:lnTo>
                    <a:pt x="4" y="1388"/>
                  </a:lnTo>
                  <a:lnTo>
                    <a:pt x="2" y="1376"/>
                  </a:lnTo>
                  <a:lnTo>
                    <a:pt x="2" y="1366"/>
                  </a:lnTo>
                  <a:lnTo>
                    <a:pt x="1" y="1346"/>
                  </a:lnTo>
                  <a:lnTo>
                    <a:pt x="0" y="1326"/>
                  </a:lnTo>
                  <a:lnTo>
                    <a:pt x="0" y="1313"/>
                  </a:lnTo>
                  <a:lnTo>
                    <a:pt x="0" y="1300"/>
                  </a:lnTo>
                  <a:lnTo>
                    <a:pt x="0" y="804"/>
                  </a:lnTo>
                  <a:lnTo>
                    <a:pt x="1" y="764"/>
                  </a:lnTo>
                  <a:lnTo>
                    <a:pt x="8" y="686"/>
                  </a:lnTo>
                  <a:lnTo>
                    <a:pt x="23" y="609"/>
                  </a:lnTo>
                  <a:lnTo>
                    <a:pt x="46" y="536"/>
                  </a:lnTo>
                  <a:lnTo>
                    <a:pt x="74" y="465"/>
                  </a:lnTo>
                  <a:lnTo>
                    <a:pt x="109" y="399"/>
                  </a:lnTo>
                  <a:lnTo>
                    <a:pt x="149" y="336"/>
                  </a:lnTo>
                  <a:lnTo>
                    <a:pt x="195" y="278"/>
                  </a:lnTo>
                  <a:lnTo>
                    <a:pt x="247" y="223"/>
                  </a:lnTo>
                  <a:lnTo>
                    <a:pt x="303" y="174"/>
                  </a:lnTo>
                  <a:lnTo>
                    <a:pt x="364" y="131"/>
                  </a:lnTo>
                  <a:lnTo>
                    <a:pt x="429" y="92"/>
                  </a:lnTo>
                  <a:lnTo>
                    <a:pt x="496" y="61"/>
                  </a:lnTo>
                  <a:lnTo>
                    <a:pt x="568" y="35"/>
                  </a:lnTo>
                  <a:lnTo>
                    <a:pt x="643" y="16"/>
                  </a:lnTo>
                  <a:lnTo>
                    <a:pt x="720" y="4"/>
                  </a:lnTo>
                  <a:lnTo>
                    <a:pt x="760" y="1"/>
                  </a:lnTo>
                  <a:lnTo>
                    <a:pt x="760" y="1"/>
                  </a:lnTo>
                  <a:lnTo>
                    <a:pt x="761" y="1"/>
                  </a:lnTo>
                  <a:lnTo>
                    <a:pt x="770" y="0"/>
                  </a:lnTo>
                  <a:lnTo>
                    <a:pt x="779" y="0"/>
                  </a:lnTo>
                  <a:lnTo>
                    <a:pt x="790" y="0"/>
                  </a:lnTo>
                  <a:lnTo>
                    <a:pt x="803" y="0"/>
                  </a:lnTo>
                  <a:lnTo>
                    <a:pt x="803" y="0"/>
                  </a:lnTo>
                  <a:lnTo>
                    <a:pt x="816" y="0"/>
                  </a:lnTo>
                  <a:lnTo>
                    <a:pt x="829" y="0"/>
                  </a:lnTo>
                  <a:lnTo>
                    <a:pt x="839" y="0"/>
                  </a:lnTo>
                  <a:lnTo>
                    <a:pt x="849" y="1"/>
                  </a:lnTo>
                  <a:lnTo>
                    <a:pt x="849" y="1"/>
                  </a:lnTo>
                  <a:lnTo>
                    <a:pt x="917" y="7"/>
                  </a:lnTo>
                  <a:lnTo>
                    <a:pt x="982" y="20"/>
                  </a:lnTo>
                  <a:lnTo>
                    <a:pt x="1021" y="29"/>
                  </a:lnTo>
                  <a:lnTo>
                    <a:pt x="1096" y="55"/>
                  </a:lnTo>
                  <a:lnTo>
                    <a:pt x="1133" y="71"/>
                  </a:lnTo>
                  <a:lnTo>
                    <a:pt x="1181" y="94"/>
                  </a:lnTo>
                  <a:lnTo>
                    <a:pt x="1271" y="148"/>
                  </a:lnTo>
                  <a:lnTo>
                    <a:pt x="1313" y="182"/>
                  </a:lnTo>
                  <a:lnTo>
                    <a:pt x="1346" y="210"/>
                  </a:lnTo>
                  <a:lnTo>
                    <a:pt x="1408" y="274"/>
                  </a:lnTo>
                  <a:lnTo>
                    <a:pt x="1437" y="308"/>
                  </a:lnTo>
                  <a:lnTo>
                    <a:pt x="1474" y="360"/>
                  </a:lnTo>
                  <a:lnTo>
                    <a:pt x="1538" y="473"/>
                  </a:lnTo>
                  <a:lnTo>
                    <a:pt x="1581" y="597"/>
                  </a:lnTo>
                  <a:lnTo>
                    <a:pt x="1606" y="728"/>
                  </a:lnTo>
                  <a:lnTo>
                    <a:pt x="1607" y="797"/>
                  </a:lnTo>
                  <a:lnTo>
                    <a:pt x="1607" y="801"/>
                  </a:lnTo>
                  <a:lnTo>
                    <a:pt x="1607" y="804"/>
                  </a:lnTo>
                  <a:close/>
                </a:path>
              </a:pathLst>
            </a:custGeom>
            <a:solidFill>
              <a:srgbClr val="FCD5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20"/>
            <p:cNvSpPr>
              <a:spLocks/>
            </p:cNvSpPr>
            <p:nvPr/>
          </p:nvSpPr>
          <p:spPr bwMode="auto">
            <a:xfrm>
              <a:off x="3372" y="1640"/>
              <a:ext cx="891" cy="1061"/>
            </a:xfrm>
            <a:custGeom>
              <a:avLst/>
              <a:gdLst>
                <a:gd name="T0" fmla="*/ 2464 w 2673"/>
                <a:gd name="T1" fmla="*/ 3025 h 3182"/>
                <a:gd name="T2" fmla="*/ 2379 w 2673"/>
                <a:gd name="T3" fmla="*/ 2991 h 3182"/>
                <a:gd name="T4" fmla="*/ 2126 w 2673"/>
                <a:gd name="T5" fmla="*/ 2667 h 3182"/>
                <a:gd name="T6" fmla="*/ 1976 w 2673"/>
                <a:gd name="T7" fmla="*/ 2280 h 3182"/>
                <a:gd name="T8" fmla="*/ 1947 w 2673"/>
                <a:gd name="T9" fmla="*/ 2041 h 3182"/>
                <a:gd name="T10" fmla="*/ 1960 w 2673"/>
                <a:gd name="T11" fmla="*/ 1874 h 3182"/>
                <a:gd name="T12" fmla="*/ 2067 w 2673"/>
                <a:gd name="T13" fmla="*/ 1589 h 3182"/>
                <a:gd name="T14" fmla="*/ 2130 w 2673"/>
                <a:gd name="T15" fmla="*/ 1363 h 3182"/>
                <a:gd name="T16" fmla="*/ 2117 w 2673"/>
                <a:gd name="T17" fmla="*/ 1121 h 3182"/>
                <a:gd name="T18" fmla="*/ 2044 w 2673"/>
                <a:gd name="T19" fmla="*/ 981 h 3182"/>
                <a:gd name="T20" fmla="*/ 1681 w 2673"/>
                <a:gd name="T21" fmla="*/ 799 h 3182"/>
                <a:gd name="T22" fmla="*/ 1401 w 2673"/>
                <a:gd name="T23" fmla="*/ 600 h 3182"/>
                <a:gd name="T24" fmla="*/ 1194 w 2673"/>
                <a:gd name="T25" fmla="*/ 465 h 3182"/>
                <a:gd name="T26" fmla="*/ 1004 w 2673"/>
                <a:gd name="T27" fmla="*/ 448 h 3182"/>
                <a:gd name="T28" fmla="*/ 884 w 2673"/>
                <a:gd name="T29" fmla="*/ 502 h 3182"/>
                <a:gd name="T30" fmla="*/ 736 w 2673"/>
                <a:gd name="T31" fmla="*/ 736 h 3182"/>
                <a:gd name="T32" fmla="*/ 652 w 2673"/>
                <a:gd name="T33" fmla="*/ 1063 h 3182"/>
                <a:gd name="T34" fmla="*/ 645 w 2673"/>
                <a:gd name="T35" fmla="*/ 1491 h 3182"/>
                <a:gd name="T36" fmla="*/ 723 w 2673"/>
                <a:gd name="T37" fmla="*/ 1832 h 3182"/>
                <a:gd name="T38" fmla="*/ 788 w 2673"/>
                <a:gd name="T39" fmla="*/ 2024 h 3182"/>
                <a:gd name="T40" fmla="*/ 799 w 2673"/>
                <a:gd name="T41" fmla="*/ 2292 h 3182"/>
                <a:gd name="T42" fmla="*/ 685 w 2673"/>
                <a:gd name="T43" fmla="*/ 2570 h 3182"/>
                <a:gd name="T44" fmla="*/ 557 w 2673"/>
                <a:gd name="T45" fmla="*/ 2800 h 3182"/>
                <a:gd name="T46" fmla="*/ 363 w 2673"/>
                <a:gd name="T47" fmla="*/ 3128 h 3182"/>
                <a:gd name="T48" fmla="*/ 289 w 2673"/>
                <a:gd name="T49" fmla="*/ 3177 h 3182"/>
                <a:gd name="T50" fmla="*/ 204 w 2673"/>
                <a:gd name="T51" fmla="*/ 3169 h 3182"/>
                <a:gd name="T52" fmla="*/ 72 w 2673"/>
                <a:gd name="T53" fmla="*/ 3054 h 3182"/>
                <a:gd name="T54" fmla="*/ 4 w 2673"/>
                <a:gd name="T55" fmla="*/ 2854 h 3182"/>
                <a:gd name="T56" fmla="*/ 53 w 2673"/>
                <a:gd name="T57" fmla="*/ 2399 h 3182"/>
                <a:gd name="T58" fmla="*/ 210 w 2673"/>
                <a:gd name="T59" fmla="*/ 1844 h 3182"/>
                <a:gd name="T60" fmla="*/ 409 w 2673"/>
                <a:gd name="T61" fmla="*/ 763 h 3182"/>
                <a:gd name="T62" fmla="*/ 491 w 2673"/>
                <a:gd name="T63" fmla="*/ 523 h 3182"/>
                <a:gd name="T64" fmla="*/ 763 w 2673"/>
                <a:gd name="T65" fmla="*/ 190 h 3182"/>
                <a:gd name="T66" fmla="*/ 973 w 2673"/>
                <a:gd name="T67" fmla="*/ 106 h 3182"/>
                <a:gd name="T68" fmla="*/ 1064 w 2673"/>
                <a:gd name="T69" fmla="*/ 132 h 3182"/>
                <a:gd name="T70" fmla="*/ 1155 w 2673"/>
                <a:gd name="T71" fmla="*/ 47 h 3182"/>
                <a:gd name="T72" fmla="*/ 1401 w 2673"/>
                <a:gd name="T73" fmla="*/ 0 h 3182"/>
                <a:gd name="T74" fmla="*/ 1688 w 2673"/>
                <a:gd name="T75" fmla="*/ 49 h 3182"/>
                <a:gd name="T76" fmla="*/ 1923 w 2673"/>
                <a:gd name="T77" fmla="*/ 175 h 3182"/>
                <a:gd name="T78" fmla="*/ 2113 w 2673"/>
                <a:gd name="T79" fmla="*/ 370 h 3182"/>
                <a:gd name="T80" fmla="*/ 2237 w 2673"/>
                <a:gd name="T81" fmla="*/ 619 h 3182"/>
                <a:gd name="T82" fmla="*/ 2314 w 2673"/>
                <a:gd name="T83" fmla="*/ 1044 h 3182"/>
                <a:gd name="T84" fmla="*/ 2409 w 2673"/>
                <a:gd name="T85" fmla="*/ 1386 h 3182"/>
                <a:gd name="T86" fmla="*/ 2464 w 2673"/>
                <a:gd name="T87" fmla="*/ 1590 h 3182"/>
                <a:gd name="T88" fmla="*/ 2476 w 2673"/>
                <a:gd name="T89" fmla="*/ 1786 h 3182"/>
                <a:gd name="T90" fmla="*/ 2512 w 2673"/>
                <a:gd name="T91" fmla="*/ 2087 h 3182"/>
                <a:gd name="T92" fmla="*/ 2617 w 2673"/>
                <a:gd name="T93" fmla="*/ 2249 h 3182"/>
                <a:gd name="T94" fmla="*/ 2664 w 2673"/>
                <a:gd name="T95" fmla="*/ 2364 h 3182"/>
                <a:gd name="T96" fmla="*/ 2643 w 2673"/>
                <a:gd name="T97" fmla="*/ 2721 h 3182"/>
                <a:gd name="T98" fmla="*/ 2516 w 2673"/>
                <a:gd name="T99" fmla="*/ 2991 h 3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673" h="3182">
                  <a:moveTo>
                    <a:pt x="2468" y="3024"/>
                  </a:moveTo>
                  <a:lnTo>
                    <a:pt x="2467" y="3025"/>
                  </a:lnTo>
                  <a:lnTo>
                    <a:pt x="2464" y="3025"/>
                  </a:lnTo>
                  <a:lnTo>
                    <a:pt x="2454" y="3027"/>
                  </a:lnTo>
                  <a:lnTo>
                    <a:pt x="2428" y="3021"/>
                  </a:lnTo>
                  <a:lnTo>
                    <a:pt x="2379" y="2991"/>
                  </a:lnTo>
                  <a:lnTo>
                    <a:pt x="2300" y="2916"/>
                  </a:lnTo>
                  <a:lnTo>
                    <a:pt x="2212" y="2805"/>
                  </a:lnTo>
                  <a:lnTo>
                    <a:pt x="2126" y="2667"/>
                  </a:lnTo>
                  <a:lnTo>
                    <a:pt x="2046" y="2505"/>
                  </a:lnTo>
                  <a:lnTo>
                    <a:pt x="2000" y="2373"/>
                  </a:lnTo>
                  <a:lnTo>
                    <a:pt x="1976" y="2280"/>
                  </a:lnTo>
                  <a:lnTo>
                    <a:pt x="1957" y="2187"/>
                  </a:lnTo>
                  <a:lnTo>
                    <a:pt x="1948" y="2090"/>
                  </a:lnTo>
                  <a:lnTo>
                    <a:pt x="1947" y="2041"/>
                  </a:lnTo>
                  <a:lnTo>
                    <a:pt x="1947" y="1979"/>
                  </a:lnTo>
                  <a:lnTo>
                    <a:pt x="1954" y="1916"/>
                  </a:lnTo>
                  <a:lnTo>
                    <a:pt x="1960" y="1874"/>
                  </a:lnTo>
                  <a:lnTo>
                    <a:pt x="1983" y="1792"/>
                  </a:lnTo>
                  <a:lnTo>
                    <a:pt x="2032" y="1671"/>
                  </a:lnTo>
                  <a:lnTo>
                    <a:pt x="2067" y="1589"/>
                  </a:lnTo>
                  <a:lnTo>
                    <a:pt x="2093" y="1525"/>
                  </a:lnTo>
                  <a:lnTo>
                    <a:pt x="2120" y="1427"/>
                  </a:lnTo>
                  <a:lnTo>
                    <a:pt x="2130" y="1363"/>
                  </a:lnTo>
                  <a:lnTo>
                    <a:pt x="2131" y="1329"/>
                  </a:lnTo>
                  <a:lnTo>
                    <a:pt x="2130" y="1246"/>
                  </a:lnTo>
                  <a:lnTo>
                    <a:pt x="2117" y="1121"/>
                  </a:lnTo>
                  <a:lnTo>
                    <a:pt x="2097" y="1056"/>
                  </a:lnTo>
                  <a:lnTo>
                    <a:pt x="2078" y="1021"/>
                  </a:lnTo>
                  <a:lnTo>
                    <a:pt x="2044" y="981"/>
                  </a:lnTo>
                  <a:lnTo>
                    <a:pt x="1947" y="925"/>
                  </a:lnTo>
                  <a:lnTo>
                    <a:pt x="1802" y="863"/>
                  </a:lnTo>
                  <a:lnTo>
                    <a:pt x="1681" y="799"/>
                  </a:lnTo>
                  <a:lnTo>
                    <a:pt x="1610" y="755"/>
                  </a:lnTo>
                  <a:lnTo>
                    <a:pt x="1485" y="667"/>
                  </a:lnTo>
                  <a:lnTo>
                    <a:pt x="1401" y="600"/>
                  </a:lnTo>
                  <a:lnTo>
                    <a:pt x="1351" y="562"/>
                  </a:lnTo>
                  <a:lnTo>
                    <a:pt x="1271" y="502"/>
                  </a:lnTo>
                  <a:lnTo>
                    <a:pt x="1194" y="465"/>
                  </a:lnTo>
                  <a:lnTo>
                    <a:pt x="1096" y="449"/>
                  </a:lnTo>
                  <a:lnTo>
                    <a:pt x="1027" y="448"/>
                  </a:lnTo>
                  <a:lnTo>
                    <a:pt x="1004" y="448"/>
                  </a:lnTo>
                  <a:lnTo>
                    <a:pt x="960" y="458"/>
                  </a:lnTo>
                  <a:lnTo>
                    <a:pt x="921" y="477"/>
                  </a:lnTo>
                  <a:lnTo>
                    <a:pt x="884" y="502"/>
                  </a:lnTo>
                  <a:lnTo>
                    <a:pt x="835" y="553"/>
                  </a:lnTo>
                  <a:lnTo>
                    <a:pt x="780" y="638"/>
                  </a:lnTo>
                  <a:lnTo>
                    <a:pt x="736" y="736"/>
                  </a:lnTo>
                  <a:lnTo>
                    <a:pt x="701" y="840"/>
                  </a:lnTo>
                  <a:lnTo>
                    <a:pt x="664" y="987"/>
                  </a:lnTo>
                  <a:lnTo>
                    <a:pt x="652" y="1063"/>
                  </a:lnTo>
                  <a:lnTo>
                    <a:pt x="641" y="1142"/>
                  </a:lnTo>
                  <a:lnTo>
                    <a:pt x="633" y="1331"/>
                  </a:lnTo>
                  <a:lnTo>
                    <a:pt x="645" y="1491"/>
                  </a:lnTo>
                  <a:lnTo>
                    <a:pt x="662" y="1603"/>
                  </a:lnTo>
                  <a:lnTo>
                    <a:pt x="687" y="1717"/>
                  </a:lnTo>
                  <a:lnTo>
                    <a:pt x="723" y="1832"/>
                  </a:lnTo>
                  <a:lnTo>
                    <a:pt x="744" y="1890"/>
                  </a:lnTo>
                  <a:lnTo>
                    <a:pt x="762" y="1935"/>
                  </a:lnTo>
                  <a:lnTo>
                    <a:pt x="788" y="2024"/>
                  </a:lnTo>
                  <a:lnTo>
                    <a:pt x="803" y="2112"/>
                  </a:lnTo>
                  <a:lnTo>
                    <a:pt x="808" y="2201"/>
                  </a:lnTo>
                  <a:lnTo>
                    <a:pt x="799" y="2292"/>
                  </a:lnTo>
                  <a:lnTo>
                    <a:pt x="777" y="2383"/>
                  </a:lnTo>
                  <a:lnTo>
                    <a:pt x="739" y="2476"/>
                  </a:lnTo>
                  <a:lnTo>
                    <a:pt x="685" y="2570"/>
                  </a:lnTo>
                  <a:lnTo>
                    <a:pt x="652" y="2619"/>
                  </a:lnTo>
                  <a:lnTo>
                    <a:pt x="623" y="2662"/>
                  </a:lnTo>
                  <a:lnTo>
                    <a:pt x="557" y="2800"/>
                  </a:lnTo>
                  <a:lnTo>
                    <a:pt x="478" y="2962"/>
                  </a:lnTo>
                  <a:lnTo>
                    <a:pt x="410" y="3070"/>
                  </a:lnTo>
                  <a:lnTo>
                    <a:pt x="363" y="3128"/>
                  </a:lnTo>
                  <a:lnTo>
                    <a:pt x="337" y="3149"/>
                  </a:lnTo>
                  <a:lnTo>
                    <a:pt x="321" y="3161"/>
                  </a:lnTo>
                  <a:lnTo>
                    <a:pt x="289" y="3177"/>
                  </a:lnTo>
                  <a:lnTo>
                    <a:pt x="256" y="3182"/>
                  </a:lnTo>
                  <a:lnTo>
                    <a:pt x="221" y="3178"/>
                  </a:lnTo>
                  <a:lnTo>
                    <a:pt x="204" y="3169"/>
                  </a:lnTo>
                  <a:lnTo>
                    <a:pt x="171" y="3151"/>
                  </a:lnTo>
                  <a:lnTo>
                    <a:pt x="115" y="3106"/>
                  </a:lnTo>
                  <a:lnTo>
                    <a:pt x="72" y="3054"/>
                  </a:lnTo>
                  <a:lnTo>
                    <a:pt x="39" y="2994"/>
                  </a:lnTo>
                  <a:lnTo>
                    <a:pt x="17" y="2926"/>
                  </a:lnTo>
                  <a:lnTo>
                    <a:pt x="4" y="2854"/>
                  </a:lnTo>
                  <a:lnTo>
                    <a:pt x="0" y="2737"/>
                  </a:lnTo>
                  <a:lnTo>
                    <a:pt x="17" y="2570"/>
                  </a:lnTo>
                  <a:lnTo>
                    <a:pt x="53" y="2399"/>
                  </a:lnTo>
                  <a:lnTo>
                    <a:pt x="124" y="2146"/>
                  </a:lnTo>
                  <a:lnTo>
                    <a:pt x="168" y="1997"/>
                  </a:lnTo>
                  <a:lnTo>
                    <a:pt x="210" y="1844"/>
                  </a:lnTo>
                  <a:lnTo>
                    <a:pt x="275" y="1536"/>
                  </a:lnTo>
                  <a:lnTo>
                    <a:pt x="351" y="1073"/>
                  </a:lnTo>
                  <a:lnTo>
                    <a:pt x="409" y="763"/>
                  </a:lnTo>
                  <a:lnTo>
                    <a:pt x="419" y="720"/>
                  </a:lnTo>
                  <a:lnTo>
                    <a:pt x="443" y="638"/>
                  </a:lnTo>
                  <a:lnTo>
                    <a:pt x="491" y="523"/>
                  </a:lnTo>
                  <a:lnTo>
                    <a:pt x="571" y="387"/>
                  </a:lnTo>
                  <a:lnTo>
                    <a:pt x="664" y="276"/>
                  </a:lnTo>
                  <a:lnTo>
                    <a:pt x="763" y="190"/>
                  </a:lnTo>
                  <a:lnTo>
                    <a:pt x="861" y="132"/>
                  </a:lnTo>
                  <a:lnTo>
                    <a:pt x="930" y="111"/>
                  </a:lnTo>
                  <a:lnTo>
                    <a:pt x="973" y="106"/>
                  </a:lnTo>
                  <a:lnTo>
                    <a:pt x="1014" y="109"/>
                  </a:lnTo>
                  <a:lnTo>
                    <a:pt x="1048" y="122"/>
                  </a:lnTo>
                  <a:lnTo>
                    <a:pt x="1064" y="132"/>
                  </a:lnTo>
                  <a:lnTo>
                    <a:pt x="1074" y="115"/>
                  </a:lnTo>
                  <a:lnTo>
                    <a:pt x="1103" y="83"/>
                  </a:lnTo>
                  <a:lnTo>
                    <a:pt x="1155" y="47"/>
                  </a:lnTo>
                  <a:lnTo>
                    <a:pt x="1244" y="16"/>
                  </a:lnTo>
                  <a:lnTo>
                    <a:pt x="1346" y="1"/>
                  </a:lnTo>
                  <a:lnTo>
                    <a:pt x="1401" y="0"/>
                  </a:lnTo>
                  <a:lnTo>
                    <a:pt x="1479" y="3"/>
                  </a:lnTo>
                  <a:lnTo>
                    <a:pt x="1627" y="28"/>
                  </a:lnTo>
                  <a:lnTo>
                    <a:pt x="1688" y="49"/>
                  </a:lnTo>
                  <a:lnTo>
                    <a:pt x="1742" y="70"/>
                  </a:lnTo>
                  <a:lnTo>
                    <a:pt x="1839" y="121"/>
                  </a:lnTo>
                  <a:lnTo>
                    <a:pt x="1923" y="175"/>
                  </a:lnTo>
                  <a:lnTo>
                    <a:pt x="1996" y="236"/>
                  </a:lnTo>
                  <a:lnTo>
                    <a:pt x="2059" y="301"/>
                  </a:lnTo>
                  <a:lnTo>
                    <a:pt x="2113" y="370"/>
                  </a:lnTo>
                  <a:lnTo>
                    <a:pt x="2157" y="439"/>
                  </a:lnTo>
                  <a:lnTo>
                    <a:pt x="2193" y="511"/>
                  </a:lnTo>
                  <a:lnTo>
                    <a:pt x="2237" y="619"/>
                  </a:lnTo>
                  <a:lnTo>
                    <a:pt x="2274" y="760"/>
                  </a:lnTo>
                  <a:lnTo>
                    <a:pt x="2304" y="951"/>
                  </a:lnTo>
                  <a:lnTo>
                    <a:pt x="2314" y="1044"/>
                  </a:lnTo>
                  <a:lnTo>
                    <a:pt x="2326" y="1115"/>
                  </a:lnTo>
                  <a:lnTo>
                    <a:pt x="2365" y="1250"/>
                  </a:lnTo>
                  <a:lnTo>
                    <a:pt x="2409" y="1386"/>
                  </a:lnTo>
                  <a:lnTo>
                    <a:pt x="2450" y="1521"/>
                  </a:lnTo>
                  <a:lnTo>
                    <a:pt x="2464" y="1589"/>
                  </a:lnTo>
                  <a:lnTo>
                    <a:pt x="2464" y="1590"/>
                  </a:lnTo>
                  <a:lnTo>
                    <a:pt x="2473" y="1648"/>
                  </a:lnTo>
                  <a:lnTo>
                    <a:pt x="2476" y="1708"/>
                  </a:lnTo>
                  <a:lnTo>
                    <a:pt x="2476" y="1786"/>
                  </a:lnTo>
                  <a:lnTo>
                    <a:pt x="2477" y="1927"/>
                  </a:lnTo>
                  <a:lnTo>
                    <a:pt x="2491" y="2024"/>
                  </a:lnTo>
                  <a:lnTo>
                    <a:pt x="2512" y="2087"/>
                  </a:lnTo>
                  <a:lnTo>
                    <a:pt x="2542" y="2151"/>
                  </a:lnTo>
                  <a:lnTo>
                    <a:pt x="2588" y="2216"/>
                  </a:lnTo>
                  <a:lnTo>
                    <a:pt x="2617" y="2249"/>
                  </a:lnTo>
                  <a:lnTo>
                    <a:pt x="2628" y="2263"/>
                  </a:lnTo>
                  <a:lnTo>
                    <a:pt x="2646" y="2298"/>
                  </a:lnTo>
                  <a:lnTo>
                    <a:pt x="2664" y="2364"/>
                  </a:lnTo>
                  <a:lnTo>
                    <a:pt x="2673" y="2473"/>
                  </a:lnTo>
                  <a:lnTo>
                    <a:pt x="2666" y="2596"/>
                  </a:lnTo>
                  <a:lnTo>
                    <a:pt x="2643" y="2721"/>
                  </a:lnTo>
                  <a:lnTo>
                    <a:pt x="2607" y="2838"/>
                  </a:lnTo>
                  <a:lnTo>
                    <a:pt x="2559" y="2937"/>
                  </a:lnTo>
                  <a:lnTo>
                    <a:pt x="2516" y="2991"/>
                  </a:lnTo>
                  <a:lnTo>
                    <a:pt x="2486" y="3017"/>
                  </a:lnTo>
                  <a:lnTo>
                    <a:pt x="2468" y="3024"/>
                  </a:lnTo>
                  <a:close/>
                </a:path>
              </a:pathLst>
            </a:custGeom>
            <a:solidFill>
              <a:srgbClr val="885F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Freeform 21"/>
            <p:cNvSpPr>
              <a:spLocks/>
            </p:cNvSpPr>
            <p:nvPr/>
          </p:nvSpPr>
          <p:spPr bwMode="auto">
            <a:xfrm>
              <a:off x="3653" y="2513"/>
              <a:ext cx="186" cy="101"/>
            </a:xfrm>
            <a:custGeom>
              <a:avLst/>
              <a:gdLst>
                <a:gd name="T0" fmla="*/ 557 w 557"/>
                <a:gd name="T1" fmla="*/ 170 h 303"/>
                <a:gd name="T2" fmla="*/ 556 w 557"/>
                <a:gd name="T3" fmla="*/ 171 h 303"/>
                <a:gd name="T4" fmla="*/ 556 w 557"/>
                <a:gd name="T5" fmla="*/ 171 h 303"/>
                <a:gd name="T6" fmla="*/ 534 w 557"/>
                <a:gd name="T7" fmla="*/ 203 h 303"/>
                <a:gd name="T8" fmla="*/ 481 w 557"/>
                <a:gd name="T9" fmla="*/ 252 h 303"/>
                <a:gd name="T10" fmla="*/ 417 w 557"/>
                <a:gd name="T11" fmla="*/ 285 h 303"/>
                <a:gd name="T12" fmla="*/ 350 w 557"/>
                <a:gd name="T13" fmla="*/ 301 h 303"/>
                <a:gd name="T14" fmla="*/ 315 w 557"/>
                <a:gd name="T15" fmla="*/ 303 h 303"/>
                <a:gd name="T16" fmla="*/ 286 w 557"/>
                <a:gd name="T17" fmla="*/ 303 h 303"/>
                <a:gd name="T18" fmla="*/ 230 w 557"/>
                <a:gd name="T19" fmla="*/ 291 h 303"/>
                <a:gd name="T20" fmla="*/ 177 w 557"/>
                <a:gd name="T21" fmla="*/ 268 h 303"/>
                <a:gd name="T22" fmla="*/ 128 w 557"/>
                <a:gd name="T23" fmla="*/ 233 h 303"/>
                <a:gd name="T24" fmla="*/ 106 w 557"/>
                <a:gd name="T25" fmla="*/ 212 h 303"/>
                <a:gd name="T26" fmla="*/ 0 w 557"/>
                <a:gd name="T27" fmla="*/ 96 h 303"/>
                <a:gd name="T28" fmla="*/ 27 w 557"/>
                <a:gd name="T29" fmla="*/ 81 h 303"/>
                <a:gd name="T30" fmla="*/ 54 w 557"/>
                <a:gd name="T31" fmla="*/ 65 h 303"/>
                <a:gd name="T32" fmla="*/ 56 w 557"/>
                <a:gd name="T33" fmla="*/ 63 h 303"/>
                <a:gd name="T34" fmla="*/ 56 w 557"/>
                <a:gd name="T35" fmla="*/ 65 h 303"/>
                <a:gd name="T36" fmla="*/ 56 w 557"/>
                <a:gd name="T37" fmla="*/ 63 h 303"/>
                <a:gd name="T38" fmla="*/ 69 w 557"/>
                <a:gd name="T39" fmla="*/ 56 h 303"/>
                <a:gd name="T40" fmla="*/ 80 w 557"/>
                <a:gd name="T41" fmla="*/ 49 h 303"/>
                <a:gd name="T42" fmla="*/ 118 w 557"/>
                <a:gd name="T43" fmla="*/ 26 h 303"/>
                <a:gd name="T44" fmla="*/ 151 w 557"/>
                <a:gd name="T45" fmla="*/ 0 h 303"/>
                <a:gd name="T46" fmla="*/ 151 w 557"/>
                <a:gd name="T47" fmla="*/ 0 h 303"/>
                <a:gd name="T48" fmla="*/ 151 w 557"/>
                <a:gd name="T49" fmla="*/ 0 h 303"/>
                <a:gd name="T50" fmla="*/ 191 w 557"/>
                <a:gd name="T51" fmla="*/ 39 h 303"/>
                <a:gd name="T52" fmla="*/ 282 w 557"/>
                <a:gd name="T53" fmla="*/ 101 h 303"/>
                <a:gd name="T54" fmla="*/ 384 w 557"/>
                <a:gd name="T55" fmla="*/ 144 h 303"/>
                <a:gd name="T56" fmla="*/ 495 w 557"/>
                <a:gd name="T57" fmla="*/ 169 h 303"/>
                <a:gd name="T58" fmla="*/ 554 w 557"/>
                <a:gd name="T59" fmla="*/ 170 h 303"/>
                <a:gd name="T60" fmla="*/ 557 w 557"/>
                <a:gd name="T61" fmla="*/ 17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7" h="303">
                  <a:moveTo>
                    <a:pt x="557" y="170"/>
                  </a:moveTo>
                  <a:lnTo>
                    <a:pt x="556" y="171"/>
                  </a:lnTo>
                  <a:lnTo>
                    <a:pt x="556" y="171"/>
                  </a:lnTo>
                  <a:lnTo>
                    <a:pt x="534" y="203"/>
                  </a:lnTo>
                  <a:lnTo>
                    <a:pt x="481" y="252"/>
                  </a:lnTo>
                  <a:lnTo>
                    <a:pt x="417" y="285"/>
                  </a:lnTo>
                  <a:lnTo>
                    <a:pt x="350" y="301"/>
                  </a:lnTo>
                  <a:lnTo>
                    <a:pt x="315" y="303"/>
                  </a:lnTo>
                  <a:lnTo>
                    <a:pt x="286" y="303"/>
                  </a:lnTo>
                  <a:lnTo>
                    <a:pt x="230" y="291"/>
                  </a:lnTo>
                  <a:lnTo>
                    <a:pt x="177" y="268"/>
                  </a:lnTo>
                  <a:lnTo>
                    <a:pt x="128" y="233"/>
                  </a:lnTo>
                  <a:lnTo>
                    <a:pt x="106" y="212"/>
                  </a:lnTo>
                  <a:lnTo>
                    <a:pt x="0" y="96"/>
                  </a:lnTo>
                  <a:lnTo>
                    <a:pt x="27" y="81"/>
                  </a:lnTo>
                  <a:lnTo>
                    <a:pt x="54" y="65"/>
                  </a:lnTo>
                  <a:lnTo>
                    <a:pt x="56" y="63"/>
                  </a:lnTo>
                  <a:lnTo>
                    <a:pt x="56" y="65"/>
                  </a:lnTo>
                  <a:lnTo>
                    <a:pt x="56" y="63"/>
                  </a:lnTo>
                  <a:lnTo>
                    <a:pt x="69" y="56"/>
                  </a:lnTo>
                  <a:lnTo>
                    <a:pt x="80" y="49"/>
                  </a:lnTo>
                  <a:lnTo>
                    <a:pt x="118" y="26"/>
                  </a:lnTo>
                  <a:lnTo>
                    <a:pt x="151" y="0"/>
                  </a:lnTo>
                  <a:lnTo>
                    <a:pt x="151" y="0"/>
                  </a:lnTo>
                  <a:lnTo>
                    <a:pt x="151" y="0"/>
                  </a:lnTo>
                  <a:lnTo>
                    <a:pt x="191" y="39"/>
                  </a:lnTo>
                  <a:lnTo>
                    <a:pt x="282" y="101"/>
                  </a:lnTo>
                  <a:lnTo>
                    <a:pt x="384" y="144"/>
                  </a:lnTo>
                  <a:lnTo>
                    <a:pt x="495" y="169"/>
                  </a:lnTo>
                  <a:lnTo>
                    <a:pt x="554" y="170"/>
                  </a:lnTo>
                  <a:lnTo>
                    <a:pt x="557" y="170"/>
                  </a:lnTo>
                  <a:close/>
                </a:path>
              </a:pathLst>
            </a:custGeom>
            <a:solidFill>
              <a:srgbClr val="E7E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Freeform 22"/>
            <p:cNvSpPr>
              <a:spLocks/>
            </p:cNvSpPr>
            <p:nvPr/>
          </p:nvSpPr>
          <p:spPr bwMode="auto">
            <a:xfrm>
              <a:off x="3839" y="2513"/>
              <a:ext cx="185" cy="101"/>
            </a:xfrm>
            <a:custGeom>
              <a:avLst/>
              <a:gdLst>
                <a:gd name="T0" fmla="*/ 556 w 556"/>
                <a:gd name="T1" fmla="*/ 99 h 303"/>
                <a:gd name="T2" fmla="*/ 450 w 556"/>
                <a:gd name="T3" fmla="*/ 212 h 303"/>
                <a:gd name="T4" fmla="*/ 428 w 556"/>
                <a:gd name="T5" fmla="*/ 233 h 303"/>
                <a:gd name="T6" fmla="*/ 379 w 556"/>
                <a:gd name="T7" fmla="*/ 268 h 303"/>
                <a:gd name="T8" fmla="*/ 326 w 556"/>
                <a:gd name="T9" fmla="*/ 291 h 303"/>
                <a:gd name="T10" fmla="*/ 269 w 556"/>
                <a:gd name="T11" fmla="*/ 303 h 303"/>
                <a:gd name="T12" fmla="*/ 241 w 556"/>
                <a:gd name="T13" fmla="*/ 303 h 303"/>
                <a:gd name="T14" fmla="*/ 206 w 556"/>
                <a:gd name="T15" fmla="*/ 301 h 303"/>
                <a:gd name="T16" fmla="*/ 138 w 556"/>
                <a:gd name="T17" fmla="*/ 285 h 303"/>
                <a:gd name="T18" fmla="*/ 76 w 556"/>
                <a:gd name="T19" fmla="*/ 252 h 303"/>
                <a:gd name="T20" fmla="*/ 23 w 556"/>
                <a:gd name="T21" fmla="*/ 203 h 303"/>
                <a:gd name="T22" fmla="*/ 0 w 556"/>
                <a:gd name="T23" fmla="*/ 171 h 303"/>
                <a:gd name="T24" fmla="*/ 0 w 556"/>
                <a:gd name="T25" fmla="*/ 171 h 303"/>
                <a:gd name="T26" fmla="*/ 0 w 556"/>
                <a:gd name="T27" fmla="*/ 170 h 303"/>
                <a:gd name="T28" fmla="*/ 58 w 556"/>
                <a:gd name="T29" fmla="*/ 169 h 303"/>
                <a:gd name="T30" fmla="*/ 170 w 556"/>
                <a:gd name="T31" fmla="*/ 145 h 303"/>
                <a:gd name="T32" fmla="*/ 272 w 556"/>
                <a:gd name="T33" fmla="*/ 101 h 303"/>
                <a:gd name="T34" fmla="*/ 363 w 556"/>
                <a:gd name="T35" fmla="*/ 39 h 303"/>
                <a:gd name="T36" fmla="*/ 402 w 556"/>
                <a:gd name="T37" fmla="*/ 0 h 303"/>
                <a:gd name="T38" fmla="*/ 402 w 556"/>
                <a:gd name="T39" fmla="*/ 0 h 303"/>
                <a:gd name="T40" fmla="*/ 424 w 556"/>
                <a:gd name="T41" fmla="*/ 17 h 303"/>
                <a:gd name="T42" fmla="*/ 447 w 556"/>
                <a:gd name="T43" fmla="*/ 33 h 303"/>
                <a:gd name="T44" fmla="*/ 448 w 556"/>
                <a:gd name="T45" fmla="*/ 35 h 303"/>
                <a:gd name="T46" fmla="*/ 451 w 556"/>
                <a:gd name="T47" fmla="*/ 36 h 303"/>
                <a:gd name="T48" fmla="*/ 461 w 556"/>
                <a:gd name="T49" fmla="*/ 43 h 303"/>
                <a:gd name="T50" fmla="*/ 473 w 556"/>
                <a:gd name="T51" fmla="*/ 49 h 303"/>
                <a:gd name="T52" fmla="*/ 484 w 556"/>
                <a:gd name="T53" fmla="*/ 58 h 303"/>
                <a:gd name="T54" fmla="*/ 497 w 556"/>
                <a:gd name="T55" fmla="*/ 63 h 303"/>
                <a:gd name="T56" fmla="*/ 498 w 556"/>
                <a:gd name="T57" fmla="*/ 65 h 303"/>
                <a:gd name="T58" fmla="*/ 500 w 556"/>
                <a:gd name="T59" fmla="*/ 66 h 303"/>
                <a:gd name="T60" fmla="*/ 526 w 556"/>
                <a:gd name="T61" fmla="*/ 81 h 303"/>
                <a:gd name="T62" fmla="*/ 552 w 556"/>
                <a:gd name="T63" fmla="*/ 96 h 303"/>
                <a:gd name="T64" fmla="*/ 553 w 556"/>
                <a:gd name="T65" fmla="*/ 98 h 303"/>
                <a:gd name="T66" fmla="*/ 556 w 556"/>
                <a:gd name="T67" fmla="*/ 99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56" h="303">
                  <a:moveTo>
                    <a:pt x="556" y="99"/>
                  </a:moveTo>
                  <a:lnTo>
                    <a:pt x="450" y="212"/>
                  </a:lnTo>
                  <a:lnTo>
                    <a:pt x="428" y="233"/>
                  </a:lnTo>
                  <a:lnTo>
                    <a:pt x="379" y="268"/>
                  </a:lnTo>
                  <a:lnTo>
                    <a:pt x="326" y="291"/>
                  </a:lnTo>
                  <a:lnTo>
                    <a:pt x="269" y="303"/>
                  </a:lnTo>
                  <a:lnTo>
                    <a:pt x="241" y="303"/>
                  </a:lnTo>
                  <a:lnTo>
                    <a:pt x="206" y="301"/>
                  </a:lnTo>
                  <a:lnTo>
                    <a:pt x="138" y="285"/>
                  </a:lnTo>
                  <a:lnTo>
                    <a:pt x="76" y="252"/>
                  </a:lnTo>
                  <a:lnTo>
                    <a:pt x="23" y="203"/>
                  </a:lnTo>
                  <a:lnTo>
                    <a:pt x="0" y="171"/>
                  </a:lnTo>
                  <a:lnTo>
                    <a:pt x="0" y="171"/>
                  </a:lnTo>
                  <a:lnTo>
                    <a:pt x="0" y="170"/>
                  </a:lnTo>
                  <a:lnTo>
                    <a:pt x="58" y="169"/>
                  </a:lnTo>
                  <a:lnTo>
                    <a:pt x="170" y="145"/>
                  </a:lnTo>
                  <a:lnTo>
                    <a:pt x="272" y="101"/>
                  </a:lnTo>
                  <a:lnTo>
                    <a:pt x="363" y="39"/>
                  </a:lnTo>
                  <a:lnTo>
                    <a:pt x="402" y="0"/>
                  </a:lnTo>
                  <a:lnTo>
                    <a:pt x="402" y="0"/>
                  </a:lnTo>
                  <a:lnTo>
                    <a:pt x="424" y="17"/>
                  </a:lnTo>
                  <a:lnTo>
                    <a:pt x="447" y="33"/>
                  </a:lnTo>
                  <a:lnTo>
                    <a:pt x="448" y="35"/>
                  </a:lnTo>
                  <a:lnTo>
                    <a:pt x="451" y="36"/>
                  </a:lnTo>
                  <a:lnTo>
                    <a:pt x="461" y="43"/>
                  </a:lnTo>
                  <a:lnTo>
                    <a:pt x="473" y="49"/>
                  </a:lnTo>
                  <a:lnTo>
                    <a:pt x="484" y="58"/>
                  </a:lnTo>
                  <a:lnTo>
                    <a:pt x="497" y="63"/>
                  </a:lnTo>
                  <a:lnTo>
                    <a:pt x="498" y="65"/>
                  </a:lnTo>
                  <a:lnTo>
                    <a:pt x="500" y="66"/>
                  </a:lnTo>
                  <a:lnTo>
                    <a:pt x="526" y="81"/>
                  </a:lnTo>
                  <a:lnTo>
                    <a:pt x="552" y="96"/>
                  </a:lnTo>
                  <a:lnTo>
                    <a:pt x="553" y="98"/>
                  </a:lnTo>
                  <a:lnTo>
                    <a:pt x="556" y="99"/>
                  </a:lnTo>
                  <a:close/>
                </a:path>
              </a:pathLst>
            </a:custGeom>
            <a:solidFill>
              <a:srgbClr val="E7E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60" name="자유형 2059"/>
          <p:cNvSpPr/>
          <p:nvPr/>
        </p:nvSpPr>
        <p:spPr>
          <a:xfrm>
            <a:off x="3044798" y="1725392"/>
            <a:ext cx="1846027" cy="1440394"/>
          </a:xfrm>
          <a:custGeom>
            <a:avLst/>
            <a:gdLst>
              <a:gd name="connsiteX0" fmla="*/ 475716 w 1270475"/>
              <a:gd name="connsiteY0" fmla="*/ 14243 h 1079619"/>
              <a:gd name="connsiteX1" fmla="*/ 549779 w 1270475"/>
              <a:gd name="connsiteY1" fmla="*/ 48426 h 1079619"/>
              <a:gd name="connsiteX2" fmla="*/ 609600 w 1270475"/>
              <a:gd name="connsiteY2" fmla="*/ 94004 h 1079619"/>
              <a:gd name="connsiteX3" fmla="*/ 655177 w 1270475"/>
              <a:gd name="connsiteY3" fmla="*/ 128187 h 1079619"/>
              <a:gd name="connsiteX4" fmla="*/ 712149 w 1270475"/>
              <a:gd name="connsiteY4" fmla="*/ 170916 h 1079619"/>
              <a:gd name="connsiteX5" fmla="*/ 757727 w 1270475"/>
              <a:gd name="connsiteY5" fmla="*/ 205099 h 1079619"/>
              <a:gd name="connsiteX6" fmla="*/ 817547 w 1270475"/>
              <a:gd name="connsiteY6" fmla="*/ 242131 h 1079619"/>
              <a:gd name="connsiteX7" fmla="*/ 883065 w 1270475"/>
              <a:gd name="connsiteY7" fmla="*/ 282011 h 1079619"/>
              <a:gd name="connsiteX8" fmla="*/ 934340 w 1270475"/>
              <a:gd name="connsiteY8" fmla="*/ 307649 h 1079619"/>
              <a:gd name="connsiteX9" fmla="*/ 994161 w 1270475"/>
              <a:gd name="connsiteY9" fmla="*/ 336135 h 1079619"/>
              <a:gd name="connsiteX10" fmla="*/ 1042587 w 1270475"/>
              <a:gd name="connsiteY10" fmla="*/ 356075 h 1079619"/>
              <a:gd name="connsiteX11" fmla="*/ 1108104 w 1270475"/>
              <a:gd name="connsiteY11" fmla="*/ 384561 h 1079619"/>
              <a:gd name="connsiteX12" fmla="*/ 1170774 w 1270475"/>
              <a:gd name="connsiteY12" fmla="*/ 418744 h 1079619"/>
              <a:gd name="connsiteX13" fmla="*/ 1204957 w 1270475"/>
              <a:gd name="connsiteY13" fmla="*/ 438684 h 1079619"/>
              <a:gd name="connsiteX14" fmla="*/ 1236291 w 1270475"/>
              <a:gd name="connsiteY14" fmla="*/ 475716 h 1079619"/>
              <a:gd name="connsiteX15" fmla="*/ 1253383 w 1270475"/>
              <a:gd name="connsiteY15" fmla="*/ 524142 h 1079619"/>
              <a:gd name="connsiteX16" fmla="*/ 1261929 w 1270475"/>
              <a:gd name="connsiteY16" fmla="*/ 581114 h 1079619"/>
              <a:gd name="connsiteX17" fmla="*/ 1264777 w 1270475"/>
              <a:gd name="connsiteY17" fmla="*/ 635237 h 1079619"/>
              <a:gd name="connsiteX18" fmla="*/ 1267626 w 1270475"/>
              <a:gd name="connsiteY18" fmla="*/ 675118 h 1079619"/>
              <a:gd name="connsiteX19" fmla="*/ 1270475 w 1270475"/>
              <a:gd name="connsiteY19" fmla="*/ 732090 h 1079619"/>
              <a:gd name="connsiteX20" fmla="*/ 1270475 w 1270475"/>
              <a:gd name="connsiteY20" fmla="*/ 789062 h 1079619"/>
              <a:gd name="connsiteX21" fmla="*/ 1247686 w 1270475"/>
              <a:gd name="connsiteY21" fmla="*/ 954280 h 1079619"/>
              <a:gd name="connsiteX22" fmla="*/ 925794 w 1270475"/>
              <a:gd name="connsiteY22" fmla="*/ 1079619 h 1079619"/>
              <a:gd name="connsiteX23" fmla="*/ 492807 w 1270475"/>
              <a:gd name="connsiteY23" fmla="*/ 1065376 h 1079619"/>
              <a:gd name="connsiteX24" fmla="*/ 0 w 1270475"/>
              <a:gd name="connsiteY24" fmla="*/ 908703 h 1079619"/>
              <a:gd name="connsiteX25" fmla="*/ 25637 w 1270475"/>
              <a:gd name="connsiteY25" fmla="*/ 846034 h 1079619"/>
              <a:gd name="connsiteX26" fmla="*/ 14243 w 1270475"/>
              <a:gd name="connsiteY26" fmla="*/ 806153 h 1079619"/>
              <a:gd name="connsiteX27" fmla="*/ 5697 w 1270475"/>
              <a:gd name="connsiteY27" fmla="*/ 732090 h 1079619"/>
              <a:gd name="connsiteX28" fmla="*/ 8546 w 1270475"/>
              <a:gd name="connsiteY28" fmla="*/ 629540 h 1079619"/>
              <a:gd name="connsiteX29" fmla="*/ 14243 w 1270475"/>
              <a:gd name="connsiteY29" fmla="*/ 552628 h 1079619"/>
              <a:gd name="connsiteX30" fmla="*/ 25637 w 1270475"/>
              <a:gd name="connsiteY30" fmla="*/ 472867 h 1079619"/>
              <a:gd name="connsiteX31" fmla="*/ 39880 w 1270475"/>
              <a:gd name="connsiteY31" fmla="*/ 393106 h 1079619"/>
              <a:gd name="connsiteX32" fmla="*/ 59820 w 1270475"/>
              <a:gd name="connsiteY32" fmla="*/ 319043 h 1079619"/>
              <a:gd name="connsiteX33" fmla="*/ 82609 w 1270475"/>
              <a:gd name="connsiteY33" fmla="*/ 253525 h 1079619"/>
              <a:gd name="connsiteX34" fmla="*/ 108246 w 1270475"/>
              <a:gd name="connsiteY34" fmla="*/ 190856 h 1079619"/>
              <a:gd name="connsiteX35" fmla="*/ 136732 w 1270475"/>
              <a:gd name="connsiteY35" fmla="*/ 133884 h 1079619"/>
              <a:gd name="connsiteX36" fmla="*/ 168067 w 1270475"/>
              <a:gd name="connsiteY36" fmla="*/ 91155 h 1079619"/>
              <a:gd name="connsiteX37" fmla="*/ 205099 w 1270475"/>
              <a:gd name="connsiteY37" fmla="*/ 51275 h 1079619"/>
              <a:gd name="connsiteX38" fmla="*/ 250676 w 1270475"/>
              <a:gd name="connsiteY38" fmla="*/ 19940 h 1079619"/>
              <a:gd name="connsiteX39" fmla="*/ 293405 w 1270475"/>
              <a:gd name="connsiteY39" fmla="*/ 2849 h 1079619"/>
              <a:gd name="connsiteX40" fmla="*/ 333286 w 1270475"/>
              <a:gd name="connsiteY40" fmla="*/ 0 h 1079619"/>
              <a:gd name="connsiteX41" fmla="*/ 398803 w 1270475"/>
              <a:gd name="connsiteY41" fmla="*/ 0 h 1079619"/>
              <a:gd name="connsiteX42" fmla="*/ 475716 w 1270475"/>
              <a:gd name="connsiteY42" fmla="*/ 14243 h 107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270475" h="1079619">
                <a:moveTo>
                  <a:pt x="475716" y="14243"/>
                </a:moveTo>
                <a:lnTo>
                  <a:pt x="549779" y="48426"/>
                </a:lnTo>
                <a:lnTo>
                  <a:pt x="609600" y="94004"/>
                </a:lnTo>
                <a:lnTo>
                  <a:pt x="655177" y="128187"/>
                </a:lnTo>
                <a:lnTo>
                  <a:pt x="712149" y="170916"/>
                </a:lnTo>
                <a:lnTo>
                  <a:pt x="757727" y="205099"/>
                </a:lnTo>
                <a:lnTo>
                  <a:pt x="817547" y="242131"/>
                </a:lnTo>
                <a:lnTo>
                  <a:pt x="883065" y="282011"/>
                </a:lnTo>
                <a:lnTo>
                  <a:pt x="934340" y="307649"/>
                </a:lnTo>
                <a:lnTo>
                  <a:pt x="994161" y="336135"/>
                </a:lnTo>
                <a:lnTo>
                  <a:pt x="1042587" y="356075"/>
                </a:lnTo>
                <a:lnTo>
                  <a:pt x="1108104" y="384561"/>
                </a:lnTo>
                <a:lnTo>
                  <a:pt x="1170774" y="418744"/>
                </a:lnTo>
                <a:lnTo>
                  <a:pt x="1204957" y="438684"/>
                </a:lnTo>
                <a:lnTo>
                  <a:pt x="1236291" y="475716"/>
                </a:lnTo>
                <a:lnTo>
                  <a:pt x="1253383" y="524142"/>
                </a:lnTo>
                <a:lnTo>
                  <a:pt x="1261929" y="581114"/>
                </a:lnTo>
                <a:lnTo>
                  <a:pt x="1264777" y="635237"/>
                </a:lnTo>
                <a:lnTo>
                  <a:pt x="1267626" y="675118"/>
                </a:lnTo>
                <a:lnTo>
                  <a:pt x="1270475" y="732090"/>
                </a:lnTo>
                <a:lnTo>
                  <a:pt x="1270475" y="789062"/>
                </a:lnTo>
                <a:lnTo>
                  <a:pt x="1247686" y="954280"/>
                </a:lnTo>
                <a:lnTo>
                  <a:pt x="925794" y="1079619"/>
                </a:lnTo>
                <a:lnTo>
                  <a:pt x="492807" y="1065376"/>
                </a:lnTo>
                <a:lnTo>
                  <a:pt x="0" y="908703"/>
                </a:lnTo>
                <a:lnTo>
                  <a:pt x="25637" y="846034"/>
                </a:lnTo>
                <a:lnTo>
                  <a:pt x="14243" y="806153"/>
                </a:lnTo>
                <a:lnTo>
                  <a:pt x="5697" y="732090"/>
                </a:lnTo>
                <a:cubicBezTo>
                  <a:pt x="6647" y="697907"/>
                  <a:pt x="7596" y="663723"/>
                  <a:pt x="8546" y="629540"/>
                </a:cubicBezTo>
                <a:lnTo>
                  <a:pt x="14243" y="552628"/>
                </a:lnTo>
                <a:lnTo>
                  <a:pt x="25637" y="472867"/>
                </a:lnTo>
                <a:lnTo>
                  <a:pt x="39880" y="393106"/>
                </a:lnTo>
                <a:lnTo>
                  <a:pt x="59820" y="319043"/>
                </a:lnTo>
                <a:lnTo>
                  <a:pt x="82609" y="253525"/>
                </a:lnTo>
                <a:lnTo>
                  <a:pt x="108246" y="190856"/>
                </a:lnTo>
                <a:lnTo>
                  <a:pt x="136732" y="133884"/>
                </a:lnTo>
                <a:lnTo>
                  <a:pt x="168067" y="91155"/>
                </a:lnTo>
                <a:lnTo>
                  <a:pt x="205099" y="51275"/>
                </a:lnTo>
                <a:lnTo>
                  <a:pt x="250676" y="19940"/>
                </a:lnTo>
                <a:lnTo>
                  <a:pt x="293405" y="2849"/>
                </a:lnTo>
                <a:lnTo>
                  <a:pt x="333286" y="0"/>
                </a:lnTo>
                <a:lnTo>
                  <a:pt x="398803" y="0"/>
                </a:lnTo>
                <a:lnTo>
                  <a:pt x="475716" y="14243"/>
                </a:lnTo>
                <a:close/>
              </a:path>
            </a:pathLst>
          </a:custGeom>
          <a:gradFill>
            <a:gsLst>
              <a:gs pos="0">
                <a:srgbClr val="D65B4E">
                  <a:alpha val="80784"/>
                </a:srgbClr>
              </a:gs>
              <a:gs pos="28000">
                <a:srgbClr val="E0714D"/>
              </a:gs>
              <a:gs pos="0">
                <a:srgbClr val="C62A10">
                  <a:alpha val="40784"/>
                </a:srgbClr>
              </a:gs>
              <a:gs pos="100000">
                <a:srgbClr val="FFEFC6">
                  <a:lumMod val="90000"/>
                </a:srgbClr>
              </a:gs>
              <a:gs pos="80000">
                <a:srgbClr val="FFEFC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Freeform 27"/>
          <p:cNvSpPr>
            <a:spLocks/>
          </p:cNvSpPr>
          <p:nvPr/>
        </p:nvSpPr>
        <p:spPr bwMode="auto">
          <a:xfrm flipH="1">
            <a:off x="4136955" y="2524410"/>
            <a:ext cx="489937" cy="64632"/>
          </a:xfrm>
          <a:custGeom>
            <a:avLst/>
            <a:gdLst>
              <a:gd name="T0" fmla="*/ 1257 w 1269"/>
              <a:gd name="T1" fmla="*/ 205 h 260"/>
              <a:gd name="T2" fmla="*/ 1199 w 1269"/>
              <a:gd name="T3" fmla="*/ 147 h 260"/>
              <a:gd name="T4" fmla="*/ 1133 w 1269"/>
              <a:gd name="T5" fmla="*/ 101 h 260"/>
              <a:gd name="T6" fmla="*/ 1047 w 1269"/>
              <a:gd name="T7" fmla="*/ 54 h 260"/>
              <a:gd name="T8" fmla="*/ 943 w 1269"/>
              <a:gd name="T9" fmla="*/ 19 h 260"/>
              <a:gd name="T10" fmla="*/ 822 w 1269"/>
              <a:gd name="T11" fmla="*/ 0 h 260"/>
              <a:gd name="T12" fmla="*/ 694 w 1269"/>
              <a:gd name="T13" fmla="*/ 8 h 260"/>
              <a:gd name="T14" fmla="*/ 566 w 1269"/>
              <a:gd name="T15" fmla="*/ 19 h 260"/>
              <a:gd name="T16" fmla="*/ 473 w 1269"/>
              <a:gd name="T17" fmla="*/ 31 h 260"/>
              <a:gd name="T18" fmla="*/ 411 w 1269"/>
              <a:gd name="T19" fmla="*/ 46 h 260"/>
              <a:gd name="T20" fmla="*/ 326 w 1269"/>
              <a:gd name="T21" fmla="*/ 70 h 260"/>
              <a:gd name="T22" fmla="*/ 225 w 1269"/>
              <a:gd name="T23" fmla="*/ 112 h 260"/>
              <a:gd name="T24" fmla="*/ 140 w 1269"/>
              <a:gd name="T25" fmla="*/ 155 h 260"/>
              <a:gd name="T26" fmla="*/ 74 w 1269"/>
              <a:gd name="T27" fmla="*/ 194 h 260"/>
              <a:gd name="T28" fmla="*/ 12 w 1269"/>
              <a:gd name="T29" fmla="*/ 236 h 260"/>
              <a:gd name="T30" fmla="*/ 0 w 1269"/>
              <a:gd name="T31" fmla="*/ 256 h 260"/>
              <a:gd name="T32" fmla="*/ 12 w 1269"/>
              <a:gd name="T33" fmla="*/ 260 h 260"/>
              <a:gd name="T34" fmla="*/ 23 w 1269"/>
              <a:gd name="T35" fmla="*/ 256 h 260"/>
              <a:gd name="T36" fmla="*/ 93 w 1269"/>
              <a:gd name="T37" fmla="*/ 233 h 260"/>
              <a:gd name="T38" fmla="*/ 163 w 1269"/>
              <a:gd name="T39" fmla="*/ 213 h 260"/>
              <a:gd name="T40" fmla="*/ 248 w 1269"/>
              <a:gd name="T41" fmla="*/ 190 h 260"/>
              <a:gd name="T42" fmla="*/ 322 w 1269"/>
              <a:gd name="T43" fmla="*/ 182 h 260"/>
              <a:gd name="T44" fmla="*/ 376 w 1269"/>
              <a:gd name="T45" fmla="*/ 174 h 260"/>
              <a:gd name="T46" fmla="*/ 431 w 1269"/>
              <a:gd name="T47" fmla="*/ 170 h 260"/>
              <a:gd name="T48" fmla="*/ 485 w 1269"/>
              <a:gd name="T49" fmla="*/ 170 h 260"/>
              <a:gd name="T50" fmla="*/ 570 w 1269"/>
              <a:gd name="T51" fmla="*/ 170 h 260"/>
              <a:gd name="T52" fmla="*/ 745 w 1269"/>
              <a:gd name="T53" fmla="*/ 194 h 260"/>
              <a:gd name="T54" fmla="*/ 954 w 1269"/>
              <a:gd name="T55" fmla="*/ 233 h 260"/>
              <a:gd name="T56" fmla="*/ 1133 w 1269"/>
              <a:gd name="T57" fmla="*/ 240 h 260"/>
              <a:gd name="T58" fmla="*/ 1245 w 1269"/>
              <a:gd name="T59" fmla="*/ 236 h 260"/>
              <a:gd name="T60" fmla="*/ 1261 w 1269"/>
              <a:gd name="T61" fmla="*/ 233 h 260"/>
              <a:gd name="T62" fmla="*/ 1265 w 1269"/>
              <a:gd name="T63" fmla="*/ 217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69" h="260">
                <a:moveTo>
                  <a:pt x="1265" y="217"/>
                </a:moveTo>
                <a:lnTo>
                  <a:pt x="1257" y="205"/>
                </a:lnTo>
                <a:lnTo>
                  <a:pt x="1222" y="170"/>
                </a:lnTo>
                <a:lnTo>
                  <a:pt x="1199" y="147"/>
                </a:lnTo>
                <a:lnTo>
                  <a:pt x="1168" y="124"/>
                </a:lnTo>
                <a:lnTo>
                  <a:pt x="1133" y="101"/>
                </a:lnTo>
                <a:lnTo>
                  <a:pt x="1090" y="77"/>
                </a:lnTo>
                <a:lnTo>
                  <a:pt x="1047" y="54"/>
                </a:lnTo>
                <a:lnTo>
                  <a:pt x="997" y="35"/>
                </a:lnTo>
                <a:lnTo>
                  <a:pt x="943" y="19"/>
                </a:lnTo>
                <a:lnTo>
                  <a:pt x="885" y="8"/>
                </a:lnTo>
                <a:lnTo>
                  <a:pt x="822" y="0"/>
                </a:lnTo>
                <a:lnTo>
                  <a:pt x="760" y="4"/>
                </a:lnTo>
                <a:lnTo>
                  <a:pt x="694" y="8"/>
                </a:lnTo>
                <a:lnTo>
                  <a:pt x="628" y="11"/>
                </a:lnTo>
                <a:lnTo>
                  <a:pt x="566" y="19"/>
                </a:lnTo>
                <a:lnTo>
                  <a:pt x="504" y="27"/>
                </a:lnTo>
                <a:lnTo>
                  <a:pt x="473" y="31"/>
                </a:lnTo>
                <a:lnTo>
                  <a:pt x="442" y="39"/>
                </a:lnTo>
                <a:lnTo>
                  <a:pt x="411" y="46"/>
                </a:lnTo>
                <a:lnTo>
                  <a:pt x="384" y="54"/>
                </a:lnTo>
                <a:lnTo>
                  <a:pt x="326" y="70"/>
                </a:lnTo>
                <a:lnTo>
                  <a:pt x="275" y="93"/>
                </a:lnTo>
                <a:lnTo>
                  <a:pt x="225" y="112"/>
                </a:lnTo>
                <a:lnTo>
                  <a:pt x="178" y="132"/>
                </a:lnTo>
                <a:lnTo>
                  <a:pt x="140" y="155"/>
                </a:lnTo>
                <a:lnTo>
                  <a:pt x="105" y="174"/>
                </a:lnTo>
                <a:lnTo>
                  <a:pt x="74" y="194"/>
                </a:lnTo>
                <a:lnTo>
                  <a:pt x="50" y="209"/>
                </a:lnTo>
                <a:lnTo>
                  <a:pt x="12" y="236"/>
                </a:lnTo>
                <a:lnTo>
                  <a:pt x="4" y="244"/>
                </a:lnTo>
                <a:lnTo>
                  <a:pt x="0" y="256"/>
                </a:lnTo>
                <a:lnTo>
                  <a:pt x="4" y="260"/>
                </a:lnTo>
                <a:lnTo>
                  <a:pt x="12" y="260"/>
                </a:lnTo>
                <a:lnTo>
                  <a:pt x="16" y="260"/>
                </a:lnTo>
                <a:lnTo>
                  <a:pt x="23" y="256"/>
                </a:lnTo>
                <a:lnTo>
                  <a:pt x="66" y="244"/>
                </a:lnTo>
                <a:lnTo>
                  <a:pt x="93" y="233"/>
                </a:lnTo>
                <a:lnTo>
                  <a:pt x="128" y="221"/>
                </a:lnTo>
                <a:lnTo>
                  <a:pt x="163" y="213"/>
                </a:lnTo>
                <a:lnTo>
                  <a:pt x="206" y="202"/>
                </a:lnTo>
                <a:lnTo>
                  <a:pt x="248" y="190"/>
                </a:lnTo>
                <a:lnTo>
                  <a:pt x="299" y="186"/>
                </a:lnTo>
                <a:lnTo>
                  <a:pt x="322" y="182"/>
                </a:lnTo>
                <a:lnTo>
                  <a:pt x="349" y="178"/>
                </a:lnTo>
                <a:lnTo>
                  <a:pt x="376" y="174"/>
                </a:lnTo>
                <a:lnTo>
                  <a:pt x="403" y="174"/>
                </a:lnTo>
                <a:lnTo>
                  <a:pt x="431" y="170"/>
                </a:lnTo>
                <a:lnTo>
                  <a:pt x="458" y="170"/>
                </a:lnTo>
                <a:lnTo>
                  <a:pt x="485" y="170"/>
                </a:lnTo>
                <a:lnTo>
                  <a:pt x="516" y="170"/>
                </a:lnTo>
                <a:lnTo>
                  <a:pt x="570" y="170"/>
                </a:lnTo>
                <a:lnTo>
                  <a:pt x="628" y="178"/>
                </a:lnTo>
                <a:lnTo>
                  <a:pt x="745" y="194"/>
                </a:lnTo>
                <a:lnTo>
                  <a:pt x="850" y="217"/>
                </a:lnTo>
                <a:lnTo>
                  <a:pt x="954" y="233"/>
                </a:lnTo>
                <a:lnTo>
                  <a:pt x="1047" y="236"/>
                </a:lnTo>
                <a:lnTo>
                  <a:pt x="1133" y="240"/>
                </a:lnTo>
                <a:lnTo>
                  <a:pt x="1195" y="236"/>
                </a:lnTo>
                <a:lnTo>
                  <a:pt x="1245" y="236"/>
                </a:lnTo>
                <a:lnTo>
                  <a:pt x="1257" y="233"/>
                </a:lnTo>
                <a:lnTo>
                  <a:pt x="1261" y="233"/>
                </a:lnTo>
                <a:lnTo>
                  <a:pt x="1269" y="225"/>
                </a:lnTo>
                <a:lnTo>
                  <a:pt x="1265" y="217"/>
                </a:lnTo>
                <a:close/>
              </a:path>
            </a:pathLst>
          </a:custGeom>
          <a:solidFill>
            <a:srgbClr val="885F4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6" name="Freeform 27"/>
          <p:cNvSpPr>
            <a:spLocks/>
          </p:cNvSpPr>
          <p:nvPr/>
        </p:nvSpPr>
        <p:spPr bwMode="auto">
          <a:xfrm>
            <a:off x="3272726" y="2536749"/>
            <a:ext cx="489937" cy="64632"/>
          </a:xfrm>
          <a:custGeom>
            <a:avLst/>
            <a:gdLst>
              <a:gd name="T0" fmla="*/ 1257 w 1269"/>
              <a:gd name="T1" fmla="*/ 205 h 260"/>
              <a:gd name="T2" fmla="*/ 1199 w 1269"/>
              <a:gd name="T3" fmla="*/ 147 h 260"/>
              <a:gd name="T4" fmla="*/ 1133 w 1269"/>
              <a:gd name="T5" fmla="*/ 101 h 260"/>
              <a:gd name="T6" fmla="*/ 1047 w 1269"/>
              <a:gd name="T7" fmla="*/ 54 h 260"/>
              <a:gd name="T8" fmla="*/ 943 w 1269"/>
              <a:gd name="T9" fmla="*/ 19 h 260"/>
              <a:gd name="T10" fmla="*/ 822 w 1269"/>
              <a:gd name="T11" fmla="*/ 0 h 260"/>
              <a:gd name="T12" fmla="*/ 694 w 1269"/>
              <a:gd name="T13" fmla="*/ 8 h 260"/>
              <a:gd name="T14" fmla="*/ 566 w 1269"/>
              <a:gd name="T15" fmla="*/ 19 h 260"/>
              <a:gd name="T16" fmla="*/ 473 w 1269"/>
              <a:gd name="T17" fmla="*/ 31 h 260"/>
              <a:gd name="T18" fmla="*/ 411 w 1269"/>
              <a:gd name="T19" fmla="*/ 46 h 260"/>
              <a:gd name="T20" fmla="*/ 326 w 1269"/>
              <a:gd name="T21" fmla="*/ 70 h 260"/>
              <a:gd name="T22" fmla="*/ 225 w 1269"/>
              <a:gd name="T23" fmla="*/ 112 h 260"/>
              <a:gd name="T24" fmla="*/ 140 w 1269"/>
              <a:gd name="T25" fmla="*/ 155 h 260"/>
              <a:gd name="T26" fmla="*/ 74 w 1269"/>
              <a:gd name="T27" fmla="*/ 194 h 260"/>
              <a:gd name="T28" fmla="*/ 12 w 1269"/>
              <a:gd name="T29" fmla="*/ 236 h 260"/>
              <a:gd name="T30" fmla="*/ 0 w 1269"/>
              <a:gd name="T31" fmla="*/ 256 h 260"/>
              <a:gd name="T32" fmla="*/ 12 w 1269"/>
              <a:gd name="T33" fmla="*/ 260 h 260"/>
              <a:gd name="T34" fmla="*/ 23 w 1269"/>
              <a:gd name="T35" fmla="*/ 256 h 260"/>
              <a:gd name="T36" fmla="*/ 93 w 1269"/>
              <a:gd name="T37" fmla="*/ 233 h 260"/>
              <a:gd name="T38" fmla="*/ 163 w 1269"/>
              <a:gd name="T39" fmla="*/ 213 h 260"/>
              <a:gd name="T40" fmla="*/ 248 w 1269"/>
              <a:gd name="T41" fmla="*/ 190 h 260"/>
              <a:gd name="T42" fmla="*/ 322 w 1269"/>
              <a:gd name="T43" fmla="*/ 182 h 260"/>
              <a:gd name="T44" fmla="*/ 376 w 1269"/>
              <a:gd name="T45" fmla="*/ 174 h 260"/>
              <a:gd name="T46" fmla="*/ 431 w 1269"/>
              <a:gd name="T47" fmla="*/ 170 h 260"/>
              <a:gd name="T48" fmla="*/ 485 w 1269"/>
              <a:gd name="T49" fmla="*/ 170 h 260"/>
              <a:gd name="T50" fmla="*/ 570 w 1269"/>
              <a:gd name="T51" fmla="*/ 170 h 260"/>
              <a:gd name="T52" fmla="*/ 745 w 1269"/>
              <a:gd name="T53" fmla="*/ 194 h 260"/>
              <a:gd name="T54" fmla="*/ 954 w 1269"/>
              <a:gd name="T55" fmla="*/ 233 h 260"/>
              <a:gd name="T56" fmla="*/ 1133 w 1269"/>
              <a:gd name="T57" fmla="*/ 240 h 260"/>
              <a:gd name="T58" fmla="*/ 1245 w 1269"/>
              <a:gd name="T59" fmla="*/ 236 h 260"/>
              <a:gd name="T60" fmla="*/ 1261 w 1269"/>
              <a:gd name="T61" fmla="*/ 233 h 260"/>
              <a:gd name="T62" fmla="*/ 1265 w 1269"/>
              <a:gd name="T63" fmla="*/ 217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69" h="260">
                <a:moveTo>
                  <a:pt x="1265" y="217"/>
                </a:moveTo>
                <a:lnTo>
                  <a:pt x="1257" y="205"/>
                </a:lnTo>
                <a:lnTo>
                  <a:pt x="1222" y="170"/>
                </a:lnTo>
                <a:lnTo>
                  <a:pt x="1199" y="147"/>
                </a:lnTo>
                <a:lnTo>
                  <a:pt x="1168" y="124"/>
                </a:lnTo>
                <a:lnTo>
                  <a:pt x="1133" y="101"/>
                </a:lnTo>
                <a:lnTo>
                  <a:pt x="1090" y="77"/>
                </a:lnTo>
                <a:lnTo>
                  <a:pt x="1047" y="54"/>
                </a:lnTo>
                <a:lnTo>
                  <a:pt x="997" y="35"/>
                </a:lnTo>
                <a:lnTo>
                  <a:pt x="943" y="19"/>
                </a:lnTo>
                <a:lnTo>
                  <a:pt x="885" y="8"/>
                </a:lnTo>
                <a:lnTo>
                  <a:pt x="822" y="0"/>
                </a:lnTo>
                <a:lnTo>
                  <a:pt x="760" y="4"/>
                </a:lnTo>
                <a:lnTo>
                  <a:pt x="694" y="8"/>
                </a:lnTo>
                <a:lnTo>
                  <a:pt x="628" y="11"/>
                </a:lnTo>
                <a:lnTo>
                  <a:pt x="566" y="19"/>
                </a:lnTo>
                <a:lnTo>
                  <a:pt x="504" y="27"/>
                </a:lnTo>
                <a:lnTo>
                  <a:pt x="473" y="31"/>
                </a:lnTo>
                <a:lnTo>
                  <a:pt x="442" y="39"/>
                </a:lnTo>
                <a:lnTo>
                  <a:pt x="411" y="46"/>
                </a:lnTo>
                <a:lnTo>
                  <a:pt x="384" y="54"/>
                </a:lnTo>
                <a:lnTo>
                  <a:pt x="326" y="70"/>
                </a:lnTo>
                <a:lnTo>
                  <a:pt x="275" y="93"/>
                </a:lnTo>
                <a:lnTo>
                  <a:pt x="225" y="112"/>
                </a:lnTo>
                <a:lnTo>
                  <a:pt x="178" y="132"/>
                </a:lnTo>
                <a:lnTo>
                  <a:pt x="140" y="155"/>
                </a:lnTo>
                <a:lnTo>
                  <a:pt x="105" y="174"/>
                </a:lnTo>
                <a:lnTo>
                  <a:pt x="74" y="194"/>
                </a:lnTo>
                <a:lnTo>
                  <a:pt x="50" y="209"/>
                </a:lnTo>
                <a:lnTo>
                  <a:pt x="12" y="236"/>
                </a:lnTo>
                <a:lnTo>
                  <a:pt x="4" y="244"/>
                </a:lnTo>
                <a:lnTo>
                  <a:pt x="0" y="256"/>
                </a:lnTo>
                <a:lnTo>
                  <a:pt x="4" y="260"/>
                </a:lnTo>
                <a:lnTo>
                  <a:pt x="12" y="260"/>
                </a:lnTo>
                <a:lnTo>
                  <a:pt x="16" y="260"/>
                </a:lnTo>
                <a:lnTo>
                  <a:pt x="23" y="256"/>
                </a:lnTo>
                <a:lnTo>
                  <a:pt x="66" y="244"/>
                </a:lnTo>
                <a:lnTo>
                  <a:pt x="93" y="233"/>
                </a:lnTo>
                <a:lnTo>
                  <a:pt x="128" y="221"/>
                </a:lnTo>
                <a:lnTo>
                  <a:pt x="163" y="213"/>
                </a:lnTo>
                <a:lnTo>
                  <a:pt x="206" y="202"/>
                </a:lnTo>
                <a:lnTo>
                  <a:pt x="248" y="190"/>
                </a:lnTo>
                <a:lnTo>
                  <a:pt x="299" y="186"/>
                </a:lnTo>
                <a:lnTo>
                  <a:pt x="322" y="182"/>
                </a:lnTo>
                <a:lnTo>
                  <a:pt x="349" y="178"/>
                </a:lnTo>
                <a:lnTo>
                  <a:pt x="376" y="174"/>
                </a:lnTo>
                <a:lnTo>
                  <a:pt x="403" y="174"/>
                </a:lnTo>
                <a:lnTo>
                  <a:pt x="431" y="170"/>
                </a:lnTo>
                <a:lnTo>
                  <a:pt x="458" y="170"/>
                </a:lnTo>
                <a:lnTo>
                  <a:pt x="485" y="170"/>
                </a:lnTo>
                <a:lnTo>
                  <a:pt x="516" y="170"/>
                </a:lnTo>
                <a:lnTo>
                  <a:pt x="570" y="170"/>
                </a:lnTo>
                <a:lnTo>
                  <a:pt x="628" y="178"/>
                </a:lnTo>
                <a:lnTo>
                  <a:pt x="745" y="194"/>
                </a:lnTo>
                <a:lnTo>
                  <a:pt x="850" y="217"/>
                </a:lnTo>
                <a:lnTo>
                  <a:pt x="954" y="233"/>
                </a:lnTo>
                <a:lnTo>
                  <a:pt x="1047" y="236"/>
                </a:lnTo>
                <a:lnTo>
                  <a:pt x="1133" y="240"/>
                </a:lnTo>
                <a:lnTo>
                  <a:pt x="1195" y="236"/>
                </a:lnTo>
                <a:lnTo>
                  <a:pt x="1245" y="236"/>
                </a:lnTo>
                <a:lnTo>
                  <a:pt x="1257" y="233"/>
                </a:lnTo>
                <a:lnTo>
                  <a:pt x="1261" y="233"/>
                </a:lnTo>
                <a:lnTo>
                  <a:pt x="1269" y="225"/>
                </a:lnTo>
                <a:lnTo>
                  <a:pt x="1265" y="217"/>
                </a:lnTo>
                <a:close/>
              </a:path>
            </a:pathLst>
          </a:custGeom>
          <a:solidFill>
            <a:srgbClr val="885F4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061" name="자유형 2060"/>
          <p:cNvSpPr/>
          <p:nvPr/>
        </p:nvSpPr>
        <p:spPr>
          <a:xfrm>
            <a:off x="2941528" y="1666038"/>
            <a:ext cx="1944597" cy="683925"/>
          </a:xfrm>
          <a:custGeom>
            <a:avLst/>
            <a:gdLst>
              <a:gd name="connsiteX0" fmla="*/ 31524 w 1299150"/>
              <a:gd name="connsiteY0" fmla="*/ 94004 h 387410"/>
              <a:gd name="connsiteX1" fmla="*/ 31524 w 1299150"/>
              <a:gd name="connsiteY1" fmla="*/ 94004 h 387410"/>
              <a:gd name="connsiteX2" fmla="*/ 17281 w 1299150"/>
              <a:gd name="connsiteY2" fmla="*/ 116793 h 387410"/>
              <a:gd name="connsiteX3" fmla="*/ 11584 w 1299150"/>
              <a:gd name="connsiteY3" fmla="*/ 136733 h 387410"/>
              <a:gd name="connsiteX4" fmla="*/ 8735 w 1299150"/>
              <a:gd name="connsiteY4" fmla="*/ 168068 h 387410"/>
              <a:gd name="connsiteX5" fmla="*/ 5887 w 1299150"/>
              <a:gd name="connsiteY5" fmla="*/ 225040 h 387410"/>
              <a:gd name="connsiteX6" fmla="*/ 189 w 1299150"/>
              <a:gd name="connsiteY6" fmla="*/ 259223 h 387410"/>
              <a:gd name="connsiteX7" fmla="*/ 189 w 1299150"/>
              <a:gd name="connsiteY7" fmla="*/ 290558 h 387410"/>
              <a:gd name="connsiteX8" fmla="*/ 8735 w 1299150"/>
              <a:gd name="connsiteY8" fmla="*/ 321892 h 387410"/>
              <a:gd name="connsiteX9" fmla="*/ 31524 w 1299150"/>
              <a:gd name="connsiteY9" fmla="*/ 361772 h 387410"/>
              <a:gd name="connsiteX10" fmla="*/ 99890 w 1299150"/>
              <a:gd name="connsiteY10" fmla="*/ 387410 h 387410"/>
              <a:gd name="connsiteX11" fmla="*/ 216683 w 1299150"/>
              <a:gd name="connsiteY11" fmla="*/ 376015 h 387410"/>
              <a:gd name="connsiteX12" fmla="*/ 250866 w 1299150"/>
              <a:gd name="connsiteY12" fmla="*/ 376015 h 387410"/>
              <a:gd name="connsiteX13" fmla="*/ 427479 w 1299150"/>
              <a:gd name="connsiteY13" fmla="*/ 370318 h 387410"/>
              <a:gd name="connsiteX14" fmla="*/ 478754 w 1299150"/>
              <a:gd name="connsiteY14" fmla="*/ 376015 h 387410"/>
              <a:gd name="connsiteX15" fmla="*/ 495845 w 1299150"/>
              <a:gd name="connsiteY15" fmla="*/ 378864 h 387410"/>
              <a:gd name="connsiteX16" fmla="*/ 547120 w 1299150"/>
              <a:gd name="connsiteY16" fmla="*/ 381713 h 387410"/>
              <a:gd name="connsiteX17" fmla="*/ 837677 w 1299150"/>
              <a:gd name="connsiteY17" fmla="*/ 361772 h 387410"/>
              <a:gd name="connsiteX18" fmla="*/ 974410 w 1299150"/>
              <a:gd name="connsiteY18" fmla="*/ 370318 h 387410"/>
              <a:gd name="connsiteX19" fmla="*/ 1082657 w 1299150"/>
              <a:gd name="connsiteY19" fmla="*/ 373167 h 387410"/>
              <a:gd name="connsiteX20" fmla="*/ 1236481 w 1299150"/>
              <a:gd name="connsiteY20" fmla="*/ 364621 h 387410"/>
              <a:gd name="connsiteX21" fmla="*/ 1299150 w 1299150"/>
              <a:gd name="connsiteY21" fmla="*/ 324741 h 387410"/>
              <a:gd name="connsiteX22" fmla="*/ 1299150 w 1299150"/>
              <a:gd name="connsiteY22" fmla="*/ 202251 h 387410"/>
              <a:gd name="connsiteX23" fmla="*/ 1284907 w 1299150"/>
              <a:gd name="connsiteY23" fmla="*/ 102550 h 387410"/>
              <a:gd name="connsiteX24" fmla="*/ 1264967 w 1299150"/>
              <a:gd name="connsiteY24" fmla="*/ 42729 h 387410"/>
              <a:gd name="connsiteX25" fmla="*/ 1219389 w 1299150"/>
              <a:gd name="connsiteY25" fmla="*/ 0 h 387410"/>
              <a:gd name="connsiteX26" fmla="*/ 1176660 w 1299150"/>
              <a:gd name="connsiteY26" fmla="*/ 2849 h 387410"/>
              <a:gd name="connsiteX27" fmla="*/ 1153872 w 1299150"/>
              <a:gd name="connsiteY27" fmla="*/ 8546 h 387410"/>
              <a:gd name="connsiteX28" fmla="*/ 1139629 w 1299150"/>
              <a:gd name="connsiteY28" fmla="*/ 11395 h 387410"/>
              <a:gd name="connsiteX29" fmla="*/ 1068414 w 1299150"/>
              <a:gd name="connsiteY29" fmla="*/ 2849 h 387410"/>
              <a:gd name="connsiteX30" fmla="*/ 888952 w 1299150"/>
              <a:gd name="connsiteY30" fmla="*/ 31335 h 387410"/>
              <a:gd name="connsiteX31" fmla="*/ 860466 w 1299150"/>
              <a:gd name="connsiteY31" fmla="*/ 31335 h 387410"/>
              <a:gd name="connsiteX32" fmla="*/ 712339 w 1299150"/>
              <a:gd name="connsiteY32" fmla="*/ 31335 h 387410"/>
              <a:gd name="connsiteX33" fmla="*/ 427479 w 1299150"/>
              <a:gd name="connsiteY33" fmla="*/ 37032 h 387410"/>
              <a:gd name="connsiteX34" fmla="*/ 196743 w 1299150"/>
              <a:gd name="connsiteY34" fmla="*/ 42729 h 387410"/>
              <a:gd name="connsiteX35" fmla="*/ 165408 w 1299150"/>
              <a:gd name="connsiteY35" fmla="*/ 48427 h 387410"/>
              <a:gd name="connsiteX36" fmla="*/ 139771 w 1299150"/>
              <a:gd name="connsiteY36" fmla="*/ 51275 h 387410"/>
              <a:gd name="connsiteX37" fmla="*/ 131225 w 1299150"/>
              <a:gd name="connsiteY37" fmla="*/ 54124 h 387410"/>
              <a:gd name="connsiteX38" fmla="*/ 31524 w 1299150"/>
              <a:gd name="connsiteY38" fmla="*/ 94004 h 387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299150" h="387410">
                <a:moveTo>
                  <a:pt x="31524" y="94004"/>
                </a:moveTo>
                <a:lnTo>
                  <a:pt x="31524" y="94004"/>
                </a:lnTo>
                <a:cubicBezTo>
                  <a:pt x="26776" y="101600"/>
                  <a:pt x="21571" y="108929"/>
                  <a:pt x="17281" y="116793"/>
                </a:cubicBezTo>
                <a:cubicBezTo>
                  <a:pt x="15393" y="120254"/>
                  <a:pt x="12293" y="133898"/>
                  <a:pt x="11584" y="136733"/>
                </a:cubicBezTo>
                <a:cubicBezTo>
                  <a:pt x="10634" y="147178"/>
                  <a:pt x="9410" y="157602"/>
                  <a:pt x="8735" y="168068"/>
                </a:cubicBezTo>
                <a:cubicBezTo>
                  <a:pt x="7511" y="187043"/>
                  <a:pt x="8067" y="206151"/>
                  <a:pt x="5887" y="225040"/>
                </a:cubicBezTo>
                <a:cubicBezTo>
                  <a:pt x="-1613" y="290037"/>
                  <a:pt x="189" y="195804"/>
                  <a:pt x="189" y="259223"/>
                </a:cubicBezTo>
                <a:lnTo>
                  <a:pt x="189" y="290558"/>
                </a:lnTo>
                <a:cubicBezTo>
                  <a:pt x="6348" y="318268"/>
                  <a:pt x="1973" y="308365"/>
                  <a:pt x="8735" y="321892"/>
                </a:cubicBezTo>
                <a:lnTo>
                  <a:pt x="31524" y="361772"/>
                </a:lnTo>
                <a:lnTo>
                  <a:pt x="99890" y="387410"/>
                </a:lnTo>
                <a:lnTo>
                  <a:pt x="216683" y="376015"/>
                </a:lnTo>
                <a:lnTo>
                  <a:pt x="250866" y="376015"/>
                </a:lnTo>
                <a:lnTo>
                  <a:pt x="427479" y="370318"/>
                </a:lnTo>
                <a:cubicBezTo>
                  <a:pt x="446799" y="372250"/>
                  <a:pt x="459960" y="373330"/>
                  <a:pt x="478754" y="376015"/>
                </a:cubicBezTo>
                <a:cubicBezTo>
                  <a:pt x="484472" y="376832"/>
                  <a:pt x="490093" y="378341"/>
                  <a:pt x="495845" y="378864"/>
                </a:cubicBezTo>
                <a:cubicBezTo>
                  <a:pt x="528483" y="381831"/>
                  <a:pt x="528051" y="381713"/>
                  <a:pt x="547120" y="381713"/>
                </a:cubicBezTo>
                <a:lnTo>
                  <a:pt x="837677" y="361772"/>
                </a:lnTo>
                <a:lnTo>
                  <a:pt x="974410" y="370318"/>
                </a:lnTo>
                <a:cubicBezTo>
                  <a:pt x="1029351" y="375813"/>
                  <a:pt x="993353" y="373167"/>
                  <a:pt x="1082657" y="373167"/>
                </a:cubicBezTo>
                <a:lnTo>
                  <a:pt x="1236481" y="364621"/>
                </a:lnTo>
                <a:lnTo>
                  <a:pt x="1299150" y="324741"/>
                </a:lnTo>
                <a:lnTo>
                  <a:pt x="1299150" y="202251"/>
                </a:lnTo>
                <a:lnTo>
                  <a:pt x="1284907" y="102550"/>
                </a:lnTo>
                <a:lnTo>
                  <a:pt x="1264967" y="42729"/>
                </a:lnTo>
                <a:lnTo>
                  <a:pt x="1219389" y="0"/>
                </a:lnTo>
                <a:cubicBezTo>
                  <a:pt x="1205146" y="950"/>
                  <a:pt x="1190815" y="1003"/>
                  <a:pt x="1176660" y="2849"/>
                </a:cubicBezTo>
                <a:cubicBezTo>
                  <a:pt x="1168896" y="3862"/>
                  <a:pt x="1161468" y="6647"/>
                  <a:pt x="1153872" y="8546"/>
                </a:cubicBezTo>
                <a:cubicBezTo>
                  <a:pt x="1149175" y="9720"/>
                  <a:pt x="1139629" y="11395"/>
                  <a:pt x="1139629" y="11395"/>
                </a:cubicBezTo>
                <a:lnTo>
                  <a:pt x="1068414" y="2849"/>
                </a:lnTo>
                <a:lnTo>
                  <a:pt x="888952" y="31335"/>
                </a:lnTo>
                <a:lnTo>
                  <a:pt x="860466" y="31335"/>
                </a:lnTo>
                <a:lnTo>
                  <a:pt x="712339" y="31335"/>
                </a:lnTo>
                <a:lnTo>
                  <a:pt x="427479" y="37032"/>
                </a:lnTo>
                <a:lnTo>
                  <a:pt x="196743" y="42729"/>
                </a:lnTo>
                <a:cubicBezTo>
                  <a:pt x="186298" y="44628"/>
                  <a:pt x="175907" y="46852"/>
                  <a:pt x="165408" y="48427"/>
                </a:cubicBezTo>
                <a:cubicBezTo>
                  <a:pt x="156905" y="49702"/>
                  <a:pt x="148252" y="49861"/>
                  <a:pt x="139771" y="51275"/>
                </a:cubicBezTo>
                <a:cubicBezTo>
                  <a:pt x="136809" y="51769"/>
                  <a:pt x="131225" y="54124"/>
                  <a:pt x="131225" y="54124"/>
                </a:cubicBezTo>
                <a:lnTo>
                  <a:pt x="31524" y="94004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Freeform 44"/>
          <p:cNvSpPr>
            <a:spLocks noEditPoints="1"/>
          </p:cNvSpPr>
          <p:nvPr/>
        </p:nvSpPr>
        <p:spPr bwMode="auto">
          <a:xfrm rot="2285326">
            <a:off x="5312561" y="586279"/>
            <a:ext cx="1095412" cy="388780"/>
          </a:xfrm>
          <a:custGeom>
            <a:avLst/>
            <a:gdLst>
              <a:gd name="T0" fmla="*/ 8677 w 9621"/>
              <a:gd name="T1" fmla="*/ 3192 h 3847"/>
              <a:gd name="T2" fmla="*/ 9318 w 9621"/>
              <a:gd name="T3" fmla="*/ 3439 h 3847"/>
              <a:gd name="T4" fmla="*/ 6445 w 9621"/>
              <a:gd name="T5" fmla="*/ 3092 h 3847"/>
              <a:gd name="T6" fmla="*/ 5814 w 9621"/>
              <a:gd name="T7" fmla="*/ 2015 h 3847"/>
              <a:gd name="T8" fmla="*/ 6013 w 9621"/>
              <a:gd name="T9" fmla="*/ 1035 h 3847"/>
              <a:gd name="T10" fmla="*/ 6830 w 9621"/>
              <a:gd name="T11" fmla="*/ 515 h 3847"/>
              <a:gd name="T12" fmla="*/ 7775 w 9621"/>
              <a:gd name="T13" fmla="*/ 480 h 3847"/>
              <a:gd name="T14" fmla="*/ 8687 w 9621"/>
              <a:gd name="T15" fmla="*/ 928 h 3847"/>
              <a:gd name="T16" fmla="*/ 8670 w 9621"/>
              <a:gd name="T17" fmla="*/ 1148 h 3847"/>
              <a:gd name="T18" fmla="*/ 8891 w 9621"/>
              <a:gd name="T19" fmla="*/ 1253 h 3847"/>
              <a:gd name="T20" fmla="*/ 8938 w 9621"/>
              <a:gd name="T21" fmla="*/ 2175 h 3847"/>
              <a:gd name="T22" fmla="*/ 8213 w 9621"/>
              <a:gd name="T23" fmla="*/ 3183 h 3847"/>
              <a:gd name="T24" fmla="*/ 5469 w 9621"/>
              <a:gd name="T25" fmla="*/ 831 h 3847"/>
              <a:gd name="T26" fmla="*/ 4643 w 9621"/>
              <a:gd name="T27" fmla="*/ 681 h 3847"/>
              <a:gd name="T28" fmla="*/ 3903 w 9621"/>
              <a:gd name="T29" fmla="*/ 939 h 3847"/>
              <a:gd name="T30" fmla="*/ 3354 w 9621"/>
              <a:gd name="T31" fmla="*/ 419 h 3847"/>
              <a:gd name="T32" fmla="*/ 4958 w 9621"/>
              <a:gd name="T33" fmla="*/ 299 h 3847"/>
              <a:gd name="T34" fmla="*/ 6105 w 9621"/>
              <a:gd name="T35" fmla="*/ 524 h 3847"/>
              <a:gd name="T36" fmla="*/ 5590 w 9621"/>
              <a:gd name="T37" fmla="*/ 886 h 3847"/>
              <a:gd name="T38" fmla="*/ 1408 w 9621"/>
              <a:gd name="T39" fmla="*/ 3183 h 3847"/>
              <a:gd name="T40" fmla="*/ 683 w 9621"/>
              <a:gd name="T41" fmla="*/ 2175 h 3847"/>
              <a:gd name="T42" fmla="*/ 730 w 9621"/>
              <a:gd name="T43" fmla="*/ 1253 h 3847"/>
              <a:gd name="T44" fmla="*/ 951 w 9621"/>
              <a:gd name="T45" fmla="*/ 1148 h 3847"/>
              <a:gd name="T46" fmla="*/ 934 w 9621"/>
              <a:gd name="T47" fmla="*/ 928 h 3847"/>
              <a:gd name="T48" fmla="*/ 1846 w 9621"/>
              <a:gd name="T49" fmla="*/ 480 h 3847"/>
              <a:gd name="T50" fmla="*/ 2792 w 9621"/>
              <a:gd name="T51" fmla="*/ 515 h 3847"/>
              <a:gd name="T52" fmla="*/ 3608 w 9621"/>
              <a:gd name="T53" fmla="*/ 1035 h 3847"/>
              <a:gd name="T54" fmla="*/ 3807 w 9621"/>
              <a:gd name="T55" fmla="*/ 2015 h 3847"/>
              <a:gd name="T56" fmla="*/ 3177 w 9621"/>
              <a:gd name="T57" fmla="*/ 3092 h 3847"/>
              <a:gd name="T58" fmla="*/ 626 w 9621"/>
              <a:gd name="T59" fmla="*/ 3519 h 3847"/>
              <a:gd name="T60" fmla="*/ 300 w 9621"/>
              <a:gd name="T61" fmla="*/ 3432 h 3847"/>
              <a:gd name="T62" fmla="*/ 9505 w 9621"/>
              <a:gd name="T63" fmla="*/ 3192 h 3847"/>
              <a:gd name="T64" fmla="*/ 9276 w 9621"/>
              <a:gd name="T65" fmla="*/ 1972 h 3847"/>
              <a:gd name="T66" fmla="*/ 9295 w 9621"/>
              <a:gd name="T67" fmla="*/ 1253 h 3847"/>
              <a:gd name="T68" fmla="*/ 9444 w 9621"/>
              <a:gd name="T69" fmla="*/ 1119 h 3847"/>
              <a:gd name="T70" fmla="*/ 9341 w 9621"/>
              <a:gd name="T71" fmla="*/ 961 h 3847"/>
              <a:gd name="T72" fmla="*/ 8718 w 9621"/>
              <a:gd name="T73" fmla="*/ 554 h 3847"/>
              <a:gd name="T74" fmla="*/ 7729 w 9621"/>
              <a:gd name="T75" fmla="*/ 169 h 3847"/>
              <a:gd name="T76" fmla="*/ 4811 w 9621"/>
              <a:gd name="T77" fmla="*/ 0 h 3847"/>
              <a:gd name="T78" fmla="*/ 1893 w 9621"/>
              <a:gd name="T79" fmla="*/ 169 h 3847"/>
              <a:gd name="T80" fmla="*/ 903 w 9621"/>
              <a:gd name="T81" fmla="*/ 554 h 3847"/>
              <a:gd name="T82" fmla="*/ 282 w 9621"/>
              <a:gd name="T83" fmla="*/ 961 h 3847"/>
              <a:gd name="T84" fmla="*/ 177 w 9621"/>
              <a:gd name="T85" fmla="*/ 1119 h 3847"/>
              <a:gd name="T86" fmla="*/ 326 w 9621"/>
              <a:gd name="T87" fmla="*/ 1253 h 3847"/>
              <a:gd name="T88" fmla="*/ 345 w 9621"/>
              <a:gd name="T89" fmla="*/ 1972 h 3847"/>
              <a:gd name="T90" fmla="*/ 116 w 9621"/>
              <a:gd name="T91" fmla="*/ 3192 h 3847"/>
              <a:gd name="T92" fmla="*/ 81 w 9621"/>
              <a:gd name="T93" fmla="*/ 3641 h 3847"/>
              <a:gd name="T94" fmla="*/ 671 w 9621"/>
              <a:gd name="T95" fmla="*/ 3830 h 3847"/>
              <a:gd name="T96" fmla="*/ 1605 w 9621"/>
              <a:gd name="T97" fmla="*/ 3611 h 3847"/>
              <a:gd name="T98" fmla="*/ 2696 w 9621"/>
              <a:gd name="T99" fmla="*/ 3662 h 3847"/>
              <a:gd name="T100" fmla="*/ 3845 w 9621"/>
              <a:gd name="T101" fmla="*/ 2773 h 3847"/>
              <a:gd name="T102" fmla="*/ 4110 w 9621"/>
              <a:gd name="T103" fmla="*/ 1547 h 3847"/>
              <a:gd name="T104" fmla="*/ 4517 w 9621"/>
              <a:gd name="T105" fmla="*/ 1011 h 3847"/>
              <a:gd name="T106" fmla="*/ 5105 w 9621"/>
              <a:gd name="T107" fmla="*/ 1011 h 3847"/>
              <a:gd name="T108" fmla="*/ 5511 w 9621"/>
              <a:gd name="T109" fmla="*/ 1547 h 3847"/>
              <a:gd name="T110" fmla="*/ 5776 w 9621"/>
              <a:gd name="T111" fmla="*/ 2773 h 3847"/>
              <a:gd name="T112" fmla="*/ 6926 w 9621"/>
              <a:gd name="T113" fmla="*/ 3662 h 3847"/>
              <a:gd name="T114" fmla="*/ 8017 w 9621"/>
              <a:gd name="T115" fmla="*/ 3611 h 3847"/>
              <a:gd name="T116" fmla="*/ 8951 w 9621"/>
              <a:gd name="T117" fmla="*/ 3830 h 3847"/>
              <a:gd name="T118" fmla="*/ 9540 w 9621"/>
              <a:gd name="T119" fmla="*/ 3641 h 3847"/>
              <a:gd name="T120" fmla="*/ 9505 w 9621"/>
              <a:gd name="T121" fmla="*/ 3192 h 3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621" h="3847">
                <a:moveTo>
                  <a:pt x="9318" y="3439"/>
                </a:moveTo>
                <a:lnTo>
                  <a:pt x="9108" y="3539"/>
                </a:lnTo>
                <a:lnTo>
                  <a:pt x="9094" y="3545"/>
                </a:lnTo>
                <a:lnTo>
                  <a:pt x="9063" y="3548"/>
                </a:lnTo>
                <a:lnTo>
                  <a:pt x="9034" y="3544"/>
                </a:lnTo>
                <a:lnTo>
                  <a:pt x="9007" y="3529"/>
                </a:lnTo>
                <a:lnTo>
                  <a:pt x="8996" y="3519"/>
                </a:lnTo>
                <a:lnTo>
                  <a:pt x="8677" y="3192"/>
                </a:lnTo>
                <a:lnTo>
                  <a:pt x="8716" y="3154"/>
                </a:lnTo>
                <a:lnTo>
                  <a:pt x="8790" y="3074"/>
                </a:lnTo>
                <a:lnTo>
                  <a:pt x="8825" y="3032"/>
                </a:lnTo>
                <a:lnTo>
                  <a:pt x="9319" y="3425"/>
                </a:lnTo>
                <a:lnTo>
                  <a:pt x="9321" y="3428"/>
                </a:lnTo>
                <a:lnTo>
                  <a:pt x="9323" y="3432"/>
                </a:lnTo>
                <a:lnTo>
                  <a:pt x="9320" y="3438"/>
                </a:lnTo>
                <a:lnTo>
                  <a:pt x="9318" y="3439"/>
                </a:lnTo>
                <a:close/>
                <a:moveTo>
                  <a:pt x="7393" y="3427"/>
                </a:moveTo>
                <a:lnTo>
                  <a:pt x="7311" y="3425"/>
                </a:lnTo>
                <a:lnTo>
                  <a:pt x="7154" y="3407"/>
                </a:lnTo>
                <a:lnTo>
                  <a:pt x="6999" y="3374"/>
                </a:lnTo>
                <a:lnTo>
                  <a:pt x="6850" y="3324"/>
                </a:lnTo>
                <a:lnTo>
                  <a:pt x="6707" y="3261"/>
                </a:lnTo>
                <a:lnTo>
                  <a:pt x="6572" y="3183"/>
                </a:lnTo>
                <a:lnTo>
                  <a:pt x="6445" y="3092"/>
                </a:lnTo>
                <a:lnTo>
                  <a:pt x="6325" y="2989"/>
                </a:lnTo>
                <a:lnTo>
                  <a:pt x="6217" y="2876"/>
                </a:lnTo>
                <a:lnTo>
                  <a:pt x="6118" y="2752"/>
                </a:lnTo>
                <a:lnTo>
                  <a:pt x="6031" y="2619"/>
                </a:lnTo>
                <a:lnTo>
                  <a:pt x="5956" y="2478"/>
                </a:lnTo>
                <a:lnTo>
                  <a:pt x="5894" y="2331"/>
                </a:lnTo>
                <a:lnTo>
                  <a:pt x="5847" y="2175"/>
                </a:lnTo>
                <a:lnTo>
                  <a:pt x="5814" y="2015"/>
                </a:lnTo>
                <a:lnTo>
                  <a:pt x="5798" y="1850"/>
                </a:lnTo>
                <a:lnTo>
                  <a:pt x="5796" y="1766"/>
                </a:lnTo>
                <a:lnTo>
                  <a:pt x="5798" y="1690"/>
                </a:lnTo>
                <a:lnTo>
                  <a:pt x="5812" y="1544"/>
                </a:lnTo>
                <a:lnTo>
                  <a:pt x="5841" y="1405"/>
                </a:lnTo>
                <a:lnTo>
                  <a:pt x="5884" y="1273"/>
                </a:lnTo>
                <a:lnTo>
                  <a:pt x="5942" y="1150"/>
                </a:lnTo>
                <a:lnTo>
                  <a:pt x="6013" y="1035"/>
                </a:lnTo>
                <a:lnTo>
                  <a:pt x="6097" y="929"/>
                </a:lnTo>
                <a:lnTo>
                  <a:pt x="6195" y="832"/>
                </a:lnTo>
                <a:lnTo>
                  <a:pt x="6251" y="788"/>
                </a:lnTo>
                <a:lnTo>
                  <a:pt x="6304" y="748"/>
                </a:lnTo>
                <a:lnTo>
                  <a:pt x="6421" y="675"/>
                </a:lnTo>
                <a:lnTo>
                  <a:pt x="6548" y="612"/>
                </a:lnTo>
                <a:lnTo>
                  <a:pt x="6685" y="558"/>
                </a:lnTo>
                <a:lnTo>
                  <a:pt x="6830" y="515"/>
                </a:lnTo>
                <a:lnTo>
                  <a:pt x="6982" y="483"/>
                </a:lnTo>
                <a:lnTo>
                  <a:pt x="7142" y="460"/>
                </a:lnTo>
                <a:lnTo>
                  <a:pt x="7308" y="449"/>
                </a:lnTo>
                <a:lnTo>
                  <a:pt x="7393" y="448"/>
                </a:lnTo>
                <a:lnTo>
                  <a:pt x="7451" y="449"/>
                </a:lnTo>
                <a:lnTo>
                  <a:pt x="7565" y="454"/>
                </a:lnTo>
                <a:lnTo>
                  <a:pt x="7621" y="459"/>
                </a:lnTo>
                <a:lnTo>
                  <a:pt x="7775" y="480"/>
                </a:lnTo>
                <a:lnTo>
                  <a:pt x="7906" y="504"/>
                </a:lnTo>
                <a:lnTo>
                  <a:pt x="7997" y="527"/>
                </a:lnTo>
                <a:lnTo>
                  <a:pt x="8168" y="583"/>
                </a:lnTo>
                <a:lnTo>
                  <a:pt x="8326" y="654"/>
                </a:lnTo>
                <a:lnTo>
                  <a:pt x="8470" y="740"/>
                </a:lnTo>
                <a:lnTo>
                  <a:pt x="8536" y="788"/>
                </a:lnTo>
                <a:lnTo>
                  <a:pt x="8590" y="832"/>
                </a:lnTo>
                <a:lnTo>
                  <a:pt x="8687" y="928"/>
                </a:lnTo>
                <a:lnTo>
                  <a:pt x="8730" y="980"/>
                </a:lnTo>
                <a:lnTo>
                  <a:pt x="8715" y="990"/>
                </a:lnTo>
                <a:lnTo>
                  <a:pt x="8691" y="1017"/>
                </a:lnTo>
                <a:lnTo>
                  <a:pt x="8673" y="1049"/>
                </a:lnTo>
                <a:lnTo>
                  <a:pt x="8664" y="1085"/>
                </a:lnTo>
                <a:lnTo>
                  <a:pt x="8664" y="1104"/>
                </a:lnTo>
                <a:lnTo>
                  <a:pt x="8664" y="1119"/>
                </a:lnTo>
                <a:lnTo>
                  <a:pt x="8670" y="1148"/>
                </a:lnTo>
                <a:lnTo>
                  <a:pt x="8681" y="1175"/>
                </a:lnTo>
                <a:lnTo>
                  <a:pt x="8698" y="1199"/>
                </a:lnTo>
                <a:lnTo>
                  <a:pt x="8718" y="1219"/>
                </a:lnTo>
                <a:lnTo>
                  <a:pt x="8742" y="1235"/>
                </a:lnTo>
                <a:lnTo>
                  <a:pt x="8768" y="1246"/>
                </a:lnTo>
                <a:lnTo>
                  <a:pt x="8797" y="1252"/>
                </a:lnTo>
                <a:lnTo>
                  <a:pt x="8813" y="1253"/>
                </a:lnTo>
                <a:lnTo>
                  <a:pt x="8891" y="1253"/>
                </a:lnTo>
                <a:lnTo>
                  <a:pt x="8914" y="1311"/>
                </a:lnTo>
                <a:lnTo>
                  <a:pt x="8951" y="1433"/>
                </a:lnTo>
                <a:lnTo>
                  <a:pt x="8975" y="1562"/>
                </a:lnTo>
                <a:lnTo>
                  <a:pt x="8988" y="1696"/>
                </a:lnTo>
                <a:lnTo>
                  <a:pt x="8989" y="1766"/>
                </a:lnTo>
                <a:lnTo>
                  <a:pt x="8988" y="1850"/>
                </a:lnTo>
                <a:lnTo>
                  <a:pt x="8971" y="2015"/>
                </a:lnTo>
                <a:lnTo>
                  <a:pt x="8938" y="2175"/>
                </a:lnTo>
                <a:lnTo>
                  <a:pt x="8891" y="2331"/>
                </a:lnTo>
                <a:lnTo>
                  <a:pt x="8830" y="2478"/>
                </a:lnTo>
                <a:lnTo>
                  <a:pt x="8754" y="2619"/>
                </a:lnTo>
                <a:lnTo>
                  <a:pt x="8668" y="2752"/>
                </a:lnTo>
                <a:lnTo>
                  <a:pt x="8569" y="2876"/>
                </a:lnTo>
                <a:lnTo>
                  <a:pt x="8460" y="2989"/>
                </a:lnTo>
                <a:lnTo>
                  <a:pt x="8341" y="3092"/>
                </a:lnTo>
                <a:lnTo>
                  <a:pt x="8213" y="3183"/>
                </a:lnTo>
                <a:lnTo>
                  <a:pt x="8078" y="3261"/>
                </a:lnTo>
                <a:lnTo>
                  <a:pt x="7935" y="3324"/>
                </a:lnTo>
                <a:lnTo>
                  <a:pt x="7786" y="3374"/>
                </a:lnTo>
                <a:lnTo>
                  <a:pt x="7633" y="3407"/>
                </a:lnTo>
                <a:lnTo>
                  <a:pt x="7474" y="3425"/>
                </a:lnTo>
                <a:lnTo>
                  <a:pt x="7393" y="3427"/>
                </a:lnTo>
                <a:close/>
                <a:moveTo>
                  <a:pt x="5540" y="864"/>
                </a:moveTo>
                <a:lnTo>
                  <a:pt x="5469" y="831"/>
                </a:lnTo>
                <a:lnTo>
                  <a:pt x="5311" y="764"/>
                </a:lnTo>
                <a:lnTo>
                  <a:pt x="5177" y="722"/>
                </a:lnTo>
                <a:lnTo>
                  <a:pt x="5081" y="698"/>
                </a:lnTo>
                <a:lnTo>
                  <a:pt x="4978" y="681"/>
                </a:lnTo>
                <a:lnTo>
                  <a:pt x="4869" y="671"/>
                </a:lnTo>
                <a:lnTo>
                  <a:pt x="4811" y="671"/>
                </a:lnTo>
                <a:lnTo>
                  <a:pt x="4753" y="671"/>
                </a:lnTo>
                <a:lnTo>
                  <a:pt x="4643" y="681"/>
                </a:lnTo>
                <a:lnTo>
                  <a:pt x="4541" y="698"/>
                </a:lnTo>
                <a:lnTo>
                  <a:pt x="4445" y="722"/>
                </a:lnTo>
                <a:lnTo>
                  <a:pt x="4311" y="764"/>
                </a:lnTo>
                <a:lnTo>
                  <a:pt x="4152" y="831"/>
                </a:lnTo>
                <a:lnTo>
                  <a:pt x="4081" y="864"/>
                </a:lnTo>
                <a:lnTo>
                  <a:pt x="4031" y="886"/>
                </a:lnTo>
                <a:lnTo>
                  <a:pt x="3942" y="926"/>
                </a:lnTo>
                <a:lnTo>
                  <a:pt x="3903" y="939"/>
                </a:lnTo>
                <a:lnTo>
                  <a:pt x="3868" y="885"/>
                </a:lnTo>
                <a:lnTo>
                  <a:pt x="3791" y="781"/>
                </a:lnTo>
                <a:lnTo>
                  <a:pt x="3703" y="686"/>
                </a:lnTo>
                <a:lnTo>
                  <a:pt x="3607" y="595"/>
                </a:lnTo>
                <a:lnTo>
                  <a:pt x="3554" y="554"/>
                </a:lnTo>
                <a:lnTo>
                  <a:pt x="3516" y="524"/>
                </a:lnTo>
                <a:lnTo>
                  <a:pt x="3437" y="469"/>
                </a:lnTo>
                <a:lnTo>
                  <a:pt x="3354" y="419"/>
                </a:lnTo>
                <a:lnTo>
                  <a:pt x="3267" y="373"/>
                </a:lnTo>
                <a:lnTo>
                  <a:pt x="3222" y="352"/>
                </a:lnTo>
                <a:lnTo>
                  <a:pt x="3449" y="339"/>
                </a:lnTo>
                <a:lnTo>
                  <a:pt x="3892" y="319"/>
                </a:lnTo>
                <a:lnTo>
                  <a:pt x="4305" y="306"/>
                </a:lnTo>
                <a:lnTo>
                  <a:pt x="4663" y="299"/>
                </a:lnTo>
                <a:lnTo>
                  <a:pt x="4811" y="299"/>
                </a:lnTo>
                <a:lnTo>
                  <a:pt x="4958" y="299"/>
                </a:lnTo>
                <a:lnTo>
                  <a:pt x="5316" y="306"/>
                </a:lnTo>
                <a:lnTo>
                  <a:pt x="5729" y="319"/>
                </a:lnTo>
                <a:lnTo>
                  <a:pt x="6173" y="339"/>
                </a:lnTo>
                <a:lnTo>
                  <a:pt x="6399" y="352"/>
                </a:lnTo>
                <a:lnTo>
                  <a:pt x="6354" y="373"/>
                </a:lnTo>
                <a:lnTo>
                  <a:pt x="6268" y="419"/>
                </a:lnTo>
                <a:lnTo>
                  <a:pt x="6184" y="469"/>
                </a:lnTo>
                <a:lnTo>
                  <a:pt x="6105" y="524"/>
                </a:lnTo>
                <a:lnTo>
                  <a:pt x="6067" y="554"/>
                </a:lnTo>
                <a:lnTo>
                  <a:pt x="6015" y="595"/>
                </a:lnTo>
                <a:lnTo>
                  <a:pt x="5918" y="686"/>
                </a:lnTo>
                <a:lnTo>
                  <a:pt x="5831" y="781"/>
                </a:lnTo>
                <a:lnTo>
                  <a:pt x="5754" y="885"/>
                </a:lnTo>
                <a:lnTo>
                  <a:pt x="5719" y="939"/>
                </a:lnTo>
                <a:lnTo>
                  <a:pt x="5679" y="926"/>
                </a:lnTo>
                <a:lnTo>
                  <a:pt x="5590" y="886"/>
                </a:lnTo>
                <a:lnTo>
                  <a:pt x="5540" y="864"/>
                </a:lnTo>
                <a:close/>
                <a:moveTo>
                  <a:pt x="2229" y="3427"/>
                </a:moveTo>
                <a:lnTo>
                  <a:pt x="2147" y="3425"/>
                </a:lnTo>
                <a:lnTo>
                  <a:pt x="1990" y="3407"/>
                </a:lnTo>
                <a:lnTo>
                  <a:pt x="1835" y="3374"/>
                </a:lnTo>
                <a:lnTo>
                  <a:pt x="1686" y="3324"/>
                </a:lnTo>
                <a:lnTo>
                  <a:pt x="1543" y="3261"/>
                </a:lnTo>
                <a:lnTo>
                  <a:pt x="1408" y="3183"/>
                </a:lnTo>
                <a:lnTo>
                  <a:pt x="1280" y="3092"/>
                </a:lnTo>
                <a:lnTo>
                  <a:pt x="1161" y="2989"/>
                </a:lnTo>
                <a:lnTo>
                  <a:pt x="1053" y="2876"/>
                </a:lnTo>
                <a:lnTo>
                  <a:pt x="954" y="2752"/>
                </a:lnTo>
                <a:lnTo>
                  <a:pt x="867" y="2619"/>
                </a:lnTo>
                <a:lnTo>
                  <a:pt x="792" y="2478"/>
                </a:lnTo>
                <a:lnTo>
                  <a:pt x="730" y="2331"/>
                </a:lnTo>
                <a:lnTo>
                  <a:pt x="683" y="2175"/>
                </a:lnTo>
                <a:lnTo>
                  <a:pt x="650" y="2015"/>
                </a:lnTo>
                <a:lnTo>
                  <a:pt x="633" y="1850"/>
                </a:lnTo>
                <a:lnTo>
                  <a:pt x="632" y="1766"/>
                </a:lnTo>
                <a:lnTo>
                  <a:pt x="633" y="1696"/>
                </a:lnTo>
                <a:lnTo>
                  <a:pt x="646" y="1562"/>
                </a:lnTo>
                <a:lnTo>
                  <a:pt x="671" y="1433"/>
                </a:lnTo>
                <a:lnTo>
                  <a:pt x="707" y="1311"/>
                </a:lnTo>
                <a:lnTo>
                  <a:pt x="730" y="1253"/>
                </a:lnTo>
                <a:lnTo>
                  <a:pt x="809" y="1253"/>
                </a:lnTo>
                <a:lnTo>
                  <a:pt x="824" y="1252"/>
                </a:lnTo>
                <a:lnTo>
                  <a:pt x="853" y="1246"/>
                </a:lnTo>
                <a:lnTo>
                  <a:pt x="880" y="1235"/>
                </a:lnTo>
                <a:lnTo>
                  <a:pt x="904" y="1219"/>
                </a:lnTo>
                <a:lnTo>
                  <a:pt x="924" y="1199"/>
                </a:lnTo>
                <a:lnTo>
                  <a:pt x="940" y="1175"/>
                </a:lnTo>
                <a:lnTo>
                  <a:pt x="951" y="1148"/>
                </a:lnTo>
                <a:lnTo>
                  <a:pt x="957" y="1119"/>
                </a:lnTo>
                <a:lnTo>
                  <a:pt x="958" y="1104"/>
                </a:lnTo>
                <a:lnTo>
                  <a:pt x="957" y="1085"/>
                </a:lnTo>
                <a:lnTo>
                  <a:pt x="948" y="1049"/>
                </a:lnTo>
                <a:lnTo>
                  <a:pt x="930" y="1017"/>
                </a:lnTo>
                <a:lnTo>
                  <a:pt x="906" y="990"/>
                </a:lnTo>
                <a:lnTo>
                  <a:pt x="892" y="980"/>
                </a:lnTo>
                <a:lnTo>
                  <a:pt x="934" y="928"/>
                </a:lnTo>
                <a:lnTo>
                  <a:pt x="1032" y="832"/>
                </a:lnTo>
                <a:lnTo>
                  <a:pt x="1087" y="788"/>
                </a:lnTo>
                <a:lnTo>
                  <a:pt x="1151" y="740"/>
                </a:lnTo>
                <a:lnTo>
                  <a:pt x="1295" y="654"/>
                </a:lnTo>
                <a:lnTo>
                  <a:pt x="1453" y="583"/>
                </a:lnTo>
                <a:lnTo>
                  <a:pt x="1625" y="527"/>
                </a:lnTo>
                <a:lnTo>
                  <a:pt x="1716" y="504"/>
                </a:lnTo>
                <a:lnTo>
                  <a:pt x="1846" y="480"/>
                </a:lnTo>
                <a:lnTo>
                  <a:pt x="2000" y="459"/>
                </a:lnTo>
                <a:lnTo>
                  <a:pt x="2056" y="454"/>
                </a:lnTo>
                <a:lnTo>
                  <a:pt x="2170" y="449"/>
                </a:lnTo>
                <a:lnTo>
                  <a:pt x="2229" y="448"/>
                </a:lnTo>
                <a:lnTo>
                  <a:pt x="2313" y="449"/>
                </a:lnTo>
                <a:lnTo>
                  <a:pt x="2479" y="460"/>
                </a:lnTo>
                <a:lnTo>
                  <a:pt x="2639" y="483"/>
                </a:lnTo>
                <a:lnTo>
                  <a:pt x="2792" y="515"/>
                </a:lnTo>
                <a:lnTo>
                  <a:pt x="2936" y="558"/>
                </a:lnTo>
                <a:lnTo>
                  <a:pt x="3073" y="612"/>
                </a:lnTo>
                <a:lnTo>
                  <a:pt x="3200" y="675"/>
                </a:lnTo>
                <a:lnTo>
                  <a:pt x="3317" y="748"/>
                </a:lnTo>
                <a:lnTo>
                  <a:pt x="3372" y="788"/>
                </a:lnTo>
                <a:lnTo>
                  <a:pt x="3426" y="832"/>
                </a:lnTo>
                <a:lnTo>
                  <a:pt x="3524" y="929"/>
                </a:lnTo>
                <a:lnTo>
                  <a:pt x="3608" y="1035"/>
                </a:lnTo>
                <a:lnTo>
                  <a:pt x="3679" y="1150"/>
                </a:lnTo>
                <a:lnTo>
                  <a:pt x="3737" y="1273"/>
                </a:lnTo>
                <a:lnTo>
                  <a:pt x="3780" y="1405"/>
                </a:lnTo>
                <a:lnTo>
                  <a:pt x="3809" y="1544"/>
                </a:lnTo>
                <a:lnTo>
                  <a:pt x="3824" y="1690"/>
                </a:lnTo>
                <a:lnTo>
                  <a:pt x="3825" y="1766"/>
                </a:lnTo>
                <a:lnTo>
                  <a:pt x="3824" y="1850"/>
                </a:lnTo>
                <a:lnTo>
                  <a:pt x="3807" y="2015"/>
                </a:lnTo>
                <a:lnTo>
                  <a:pt x="3774" y="2175"/>
                </a:lnTo>
                <a:lnTo>
                  <a:pt x="3727" y="2331"/>
                </a:lnTo>
                <a:lnTo>
                  <a:pt x="3665" y="2478"/>
                </a:lnTo>
                <a:lnTo>
                  <a:pt x="3590" y="2619"/>
                </a:lnTo>
                <a:lnTo>
                  <a:pt x="3503" y="2752"/>
                </a:lnTo>
                <a:lnTo>
                  <a:pt x="3404" y="2876"/>
                </a:lnTo>
                <a:lnTo>
                  <a:pt x="3296" y="2989"/>
                </a:lnTo>
                <a:lnTo>
                  <a:pt x="3177" y="3092"/>
                </a:lnTo>
                <a:lnTo>
                  <a:pt x="3049" y="3183"/>
                </a:lnTo>
                <a:lnTo>
                  <a:pt x="2914" y="3261"/>
                </a:lnTo>
                <a:lnTo>
                  <a:pt x="2771" y="3324"/>
                </a:lnTo>
                <a:lnTo>
                  <a:pt x="2622" y="3374"/>
                </a:lnTo>
                <a:lnTo>
                  <a:pt x="2468" y="3407"/>
                </a:lnTo>
                <a:lnTo>
                  <a:pt x="2310" y="3425"/>
                </a:lnTo>
                <a:lnTo>
                  <a:pt x="2229" y="3427"/>
                </a:lnTo>
                <a:close/>
                <a:moveTo>
                  <a:pt x="626" y="3519"/>
                </a:moveTo>
                <a:lnTo>
                  <a:pt x="614" y="3529"/>
                </a:lnTo>
                <a:lnTo>
                  <a:pt x="587" y="3544"/>
                </a:lnTo>
                <a:lnTo>
                  <a:pt x="558" y="3548"/>
                </a:lnTo>
                <a:lnTo>
                  <a:pt x="527" y="3545"/>
                </a:lnTo>
                <a:lnTo>
                  <a:pt x="513" y="3539"/>
                </a:lnTo>
                <a:lnTo>
                  <a:pt x="304" y="3439"/>
                </a:lnTo>
                <a:lnTo>
                  <a:pt x="301" y="3438"/>
                </a:lnTo>
                <a:lnTo>
                  <a:pt x="300" y="3432"/>
                </a:lnTo>
                <a:lnTo>
                  <a:pt x="300" y="3428"/>
                </a:lnTo>
                <a:lnTo>
                  <a:pt x="302" y="3425"/>
                </a:lnTo>
                <a:lnTo>
                  <a:pt x="796" y="3032"/>
                </a:lnTo>
                <a:lnTo>
                  <a:pt x="832" y="3074"/>
                </a:lnTo>
                <a:lnTo>
                  <a:pt x="906" y="3154"/>
                </a:lnTo>
                <a:lnTo>
                  <a:pt x="945" y="3192"/>
                </a:lnTo>
                <a:lnTo>
                  <a:pt x="626" y="3519"/>
                </a:lnTo>
                <a:close/>
                <a:moveTo>
                  <a:pt x="9505" y="3192"/>
                </a:moveTo>
                <a:lnTo>
                  <a:pt x="8999" y="2788"/>
                </a:lnTo>
                <a:lnTo>
                  <a:pt x="9033" y="2732"/>
                </a:lnTo>
                <a:lnTo>
                  <a:pt x="9094" y="2615"/>
                </a:lnTo>
                <a:lnTo>
                  <a:pt x="9147" y="2493"/>
                </a:lnTo>
                <a:lnTo>
                  <a:pt x="9192" y="2368"/>
                </a:lnTo>
                <a:lnTo>
                  <a:pt x="9229" y="2239"/>
                </a:lnTo>
                <a:lnTo>
                  <a:pt x="9257" y="2107"/>
                </a:lnTo>
                <a:lnTo>
                  <a:pt x="9276" y="1972"/>
                </a:lnTo>
                <a:lnTo>
                  <a:pt x="9286" y="1836"/>
                </a:lnTo>
                <a:lnTo>
                  <a:pt x="9288" y="1766"/>
                </a:lnTo>
                <a:lnTo>
                  <a:pt x="9286" y="1697"/>
                </a:lnTo>
                <a:lnTo>
                  <a:pt x="9276" y="1565"/>
                </a:lnTo>
                <a:lnTo>
                  <a:pt x="9257" y="1436"/>
                </a:lnTo>
                <a:lnTo>
                  <a:pt x="9229" y="1312"/>
                </a:lnTo>
                <a:lnTo>
                  <a:pt x="9210" y="1253"/>
                </a:lnTo>
                <a:lnTo>
                  <a:pt x="9295" y="1253"/>
                </a:lnTo>
                <a:lnTo>
                  <a:pt x="9311" y="1252"/>
                </a:lnTo>
                <a:lnTo>
                  <a:pt x="9341" y="1246"/>
                </a:lnTo>
                <a:lnTo>
                  <a:pt x="9366" y="1235"/>
                </a:lnTo>
                <a:lnTo>
                  <a:pt x="9390" y="1219"/>
                </a:lnTo>
                <a:lnTo>
                  <a:pt x="9410" y="1199"/>
                </a:lnTo>
                <a:lnTo>
                  <a:pt x="9427" y="1175"/>
                </a:lnTo>
                <a:lnTo>
                  <a:pt x="9439" y="1148"/>
                </a:lnTo>
                <a:lnTo>
                  <a:pt x="9444" y="1119"/>
                </a:lnTo>
                <a:lnTo>
                  <a:pt x="9444" y="1104"/>
                </a:lnTo>
                <a:lnTo>
                  <a:pt x="9444" y="1088"/>
                </a:lnTo>
                <a:lnTo>
                  <a:pt x="9439" y="1059"/>
                </a:lnTo>
                <a:lnTo>
                  <a:pt x="9427" y="1032"/>
                </a:lnTo>
                <a:lnTo>
                  <a:pt x="9410" y="1008"/>
                </a:lnTo>
                <a:lnTo>
                  <a:pt x="9390" y="988"/>
                </a:lnTo>
                <a:lnTo>
                  <a:pt x="9366" y="972"/>
                </a:lnTo>
                <a:lnTo>
                  <a:pt x="9341" y="961"/>
                </a:lnTo>
                <a:lnTo>
                  <a:pt x="9311" y="955"/>
                </a:lnTo>
                <a:lnTo>
                  <a:pt x="9295" y="954"/>
                </a:lnTo>
                <a:lnTo>
                  <a:pt x="9076" y="954"/>
                </a:lnTo>
                <a:lnTo>
                  <a:pt x="9041" y="898"/>
                </a:lnTo>
                <a:lnTo>
                  <a:pt x="8962" y="790"/>
                </a:lnTo>
                <a:lnTo>
                  <a:pt x="8873" y="690"/>
                </a:lnTo>
                <a:lnTo>
                  <a:pt x="8772" y="596"/>
                </a:lnTo>
                <a:lnTo>
                  <a:pt x="8718" y="554"/>
                </a:lnTo>
                <a:lnTo>
                  <a:pt x="8665" y="513"/>
                </a:lnTo>
                <a:lnTo>
                  <a:pt x="8551" y="439"/>
                </a:lnTo>
                <a:lnTo>
                  <a:pt x="8431" y="372"/>
                </a:lnTo>
                <a:lnTo>
                  <a:pt x="8302" y="315"/>
                </a:lnTo>
                <a:lnTo>
                  <a:pt x="8168" y="265"/>
                </a:lnTo>
                <a:lnTo>
                  <a:pt x="8027" y="224"/>
                </a:lnTo>
                <a:lnTo>
                  <a:pt x="7881" y="193"/>
                </a:lnTo>
                <a:lnTo>
                  <a:pt x="7729" y="169"/>
                </a:lnTo>
                <a:lnTo>
                  <a:pt x="7650" y="161"/>
                </a:lnTo>
                <a:lnTo>
                  <a:pt x="7487" y="141"/>
                </a:lnTo>
                <a:lnTo>
                  <a:pt x="7129" y="105"/>
                </a:lnTo>
                <a:lnTo>
                  <a:pt x="6742" y="74"/>
                </a:lnTo>
                <a:lnTo>
                  <a:pt x="6343" y="50"/>
                </a:lnTo>
                <a:lnTo>
                  <a:pt x="5752" y="20"/>
                </a:lnTo>
                <a:lnTo>
                  <a:pt x="5066" y="1"/>
                </a:lnTo>
                <a:lnTo>
                  <a:pt x="4811" y="0"/>
                </a:lnTo>
                <a:lnTo>
                  <a:pt x="4555" y="1"/>
                </a:lnTo>
                <a:lnTo>
                  <a:pt x="3869" y="20"/>
                </a:lnTo>
                <a:lnTo>
                  <a:pt x="3278" y="50"/>
                </a:lnTo>
                <a:lnTo>
                  <a:pt x="2879" y="74"/>
                </a:lnTo>
                <a:lnTo>
                  <a:pt x="2493" y="105"/>
                </a:lnTo>
                <a:lnTo>
                  <a:pt x="2134" y="141"/>
                </a:lnTo>
                <a:lnTo>
                  <a:pt x="1971" y="161"/>
                </a:lnTo>
                <a:lnTo>
                  <a:pt x="1893" y="169"/>
                </a:lnTo>
                <a:lnTo>
                  <a:pt x="1740" y="193"/>
                </a:lnTo>
                <a:lnTo>
                  <a:pt x="1594" y="224"/>
                </a:lnTo>
                <a:lnTo>
                  <a:pt x="1453" y="265"/>
                </a:lnTo>
                <a:lnTo>
                  <a:pt x="1319" y="315"/>
                </a:lnTo>
                <a:lnTo>
                  <a:pt x="1190" y="372"/>
                </a:lnTo>
                <a:lnTo>
                  <a:pt x="1070" y="439"/>
                </a:lnTo>
                <a:lnTo>
                  <a:pt x="956" y="513"/>
                </a:lnTo>
                <a:lnTo>
                  <a:pt x="903" y="554"/>
                </a:lnTo>
                <a:lnTo>
                  <a:pt x="849" y="596"/>
                </a:lnTo>
                <a:lnTo>
                  <a:pt x="748" y="690"/>
                </a:lnTo>
                <a:lnTo>
                  <a:pt x="659" y="790"/>
                </a:lnTo>
                <a:lnTo>
                  <a:pt x="580" y="898"/>
                </a:lnTo>
                <a:lnTo>
                  <a:pt x="545" y="954"/>
                </a:lnTo>
                <a:lnTo>
                  <a:pt x="326" y="954"/>
                </a:lnTo>
                <a:lnTo>
                  <a:pt x="311" y="955"/>
                </a:lnTo>
                <a:lnTo>
                  <a:pt x="282" y="961"/>
                </a:lnTo>
                <a:lnTo>
                  <a:pt x="255" y="972"/>
                </a:lnTo>
                <a:lnTo>
                  <a:pt x="231" y="988"/>
                </a:lnTo>
                <a:lnTo>
                  <a:pt x="211" y="1008"/>
                </a:lnTo>
                <a:lnTo>
                  <a:pt x="195" y="1032"/>
                </a:lnTo>
                <a:lnTo>
                  <a:pt x="184" y="1059"/>
                </a:lnTo>
                <a:lnTo>
                  <a:pt x="177" y="1088"/>
                </a:lnTo>
                <a:lnTo>
                  <a:pt x="177" y="1104"/>
                </a:lnTo>
                <a:lnTo>
                  <a:pt x="177" y="1119"/>
                </a:lnTo>
                <a:lnTo>
                  <a:pt x="184" y="1148"/>
                </a:lnTo>
                <a:lnTo>
                  <a:pt x="195" y="1175"/>
                </a:lnTo>
                <a:lnTo>
                  <a:pt x="211" y="1199"/>
                </a:lnTo>
                <a:lnTo>
                  <a:pt x="231" y="1219"/>
                </a:lnTo>
                <a:lnTo>
                  <a:pt x="255" y="1235"/>
                </a:lnTo>
                <a:lnTo>
                  <a:pt x="282" y="1246"/>
                </a:lnTo>
                <a:lnTo>
                  <a:pt x="311" y="1252"/>
                </a:lnTo>
                <a:lnTo>
                  <a:pt x="326" y="1253"/>
                </a:lnTo>
                <a:lnTo>
                  <a:pt x="411" y="1253"/>
                </a:lnTo>
                <a:lnTo>
                  <a:pt x="393" y="1312"/>
                </a:lnTo>
                <a:lnTo>
                  <a:pt x="364" y="1436"/>
                </a:lnTo>
                <a:lnTo>
                  <a:pt x="345" y="1565"/>
                </a:lnTo>
                <a:lnTo>
                  <a:pt x="335" y="1697"/>
                </a:lnTo>
                <a:lnTo>
                  <a:pt x="335" y="1766"/>
                </a:lnTo>
                <a:lnTo>
                  <a:pt x="335" y="1836"/>
                </a:lnTo>
                <a:lnTo>
                  <a:pt x="345" y="1972"/>
                </a:lnTo>
                <a:lnTo>
                  <a:pt x="364" y="2107"/>
                </a:lnTo>
                <a:lnTo>
                  <a:pt x="392" y="2239"/>
                </a:lnTo>
                <a:lnTo>
                  <a:pt x="429" y="2368"/>
                </a:lnTo>
                <a:lnTo>
                  <a:pt x="474" y="2493"/>
                </a:lnTo>
                <a:lnTo>
                  <a:pt x="527" y="2615"/>
                </a:lnTo>
                <a:lnTo>
                  <a:pt x="589" y="2732"/>
                </a:lnTo>
                <a:lnTo>
                  <a:pt x="622" y="2788"/>
                </a:lnTo>
                <a:lnTo>
                  <a:pt x="116" y="3192"/>
                </a:lnTo>
                <a:lnTo>
                  <a:pt x="87" y="3218"/>
                </a:lnTo>
                <a:lnTo>
                  <a:pt x="40" y="3280"/>
                </a:lnTo>
                <a:lnTo>
                  <a:pt x="11" y="3351"/>
                </a:lnTo>
                <a:lnTo>
                  <a:pt x="0" y="3428"/>
                </a:lnTo>
                <a:lnTo>
                  <a:pt x="3" y="3467"/>
                </a:lnTo>
                <a:lnTo>
                  <a:pt x="9" y="3505"/>
                </a:lnTo>
                <a:lnTo>
                  <a:pt x="37" y="3578"/>
                </a:lnTo>
                <a:lnTo>
                  <a:pt x="81" y="3641"/>
                </a:lnTo>
                <a:lnTo>
                  <a:pt x="141" y="3690"/>
                </a:lnTo>
                <a:lnTo>
                  <a:pt x="176" y="3708"/>
                </a:lnTo>
                <a:lnTo>
                  <a:pt x="384" y="3808"/>
                </a:lnTo>
                <a:lnTo>
                  <a:pt x="426" y="3826"/>
                </a:lnTo>
                <a:lnTo>
                  <a:pt x="512" y="3845"/>
                </a:lnTo>
                <a:lnTo>
                  <a:pt x="556" y="3847"/>
                </a:lnTo>
                <a:lnTo>
                  <a:pt x="594" y="3846"/>
                </a:lnTo>
                <a:lnTo>
                  <a:pt x="671" y="3830"/>
                </a:lnTo>
                <a:lnTo>
                  <a:pt x="744" y="3800"/>
                </a:lnTo>
                <a:lnTo>
                  <a:pt x="809" y="3756"/>
                </a:lnTo>
                <a:lnTo>
                  <a:pt x="840" y="3728"/>
                </a:lnTo>
                <a:lnTo>
                  <a:pt x="1175" y="3383"/>
                </a:lnTo>
                <a:lnTo>
                  <a:pt x="1232" y="3422"/>
                </a:lnTo>
                <a:lnTo>
                  <a:pt x="1351" y="3494"/>
                </a:lnTo>
                <a:lnTo>
                  <a:pt x="1475" y="3557"/>
                </a:lnTo>
                <a:lnTo>
                  <a:pt x="1605" y="3611"/>
                </a:lnTo>
                <a:lnTo>
                  <a:pt x="1737" y="3655"/>
                </a:lnTo>
                <a:lnTo>
                  <a:pt x="1875" y="3689"/>
                </a:lnTo>
                <a:lnTo>
                  <a:pt x="2014" y="3712"/>
                </a:lnTo>
                <a:lnTo>
                  <a:pt x="2156" y="3724"/>
                </a:lnTo>
                <a:lnTo>
                  <a:pt x="2229" y="3725"/>
                </a:lnTo>
                <a:lnTo>
                  <a:pt x="2324" y="3723"/>
                </a:lnTo>
                <a:lnTo>
                  <a:pt x="2513" y="3703"/>
                </a:lnTo>
                <a:lnTo>
                  <a:pt x="2696" y="3662"/>
                </a:lnTo>
                <a:lnTo>
                  <a:pt x="2872" y="3605"/>
                </a:lnTo>
                <a:lnTo>
                  <a:pt x="3041" y="3529"/>
                </a:lnTo>
                <a:lnTo>
                  <a:pt x="3202" y="3437"/>
                </a:lnTo>
                <a:lnTo>
                  <a:pt x="3355" y="3331"/>
                </a:lnTo>
                <a:lnTo>
                  <a:pt x="3496" y="3209"/>
                </a:lnTo>
                <a:lnTo>
                  <a:pt x="3624" y="3076"/>
                </a:lnTo>
                <a:lnTo>
                  <a:pt x="3741" y="2929"/>
                </a:lnTo>
                <a:lnTo>
                  <a:pt x="3845" y="2773"/>
                </a:lnTo>
                <a:lnTo>
                  <a:pt x="3933" y="2607"/>
                </a:lnTo>
                <a:lnTo>
                  <a:pt x="4006" y="2432"/>
                </a:lnTo>
                <a:lnTo>
                  <a:pt x="4063" y="2248"/>
                </a:lnTo>
                <a:lnTo>
                  <a:pt x="4101" y="2060"/>
                </a:lnTo>
                <a:lnTo>
                  <a:pt x="4121" y="1865"/>
                </a:lnTo>
                <a:lnTo>
                  <a:pt x="4123" y="1766"/>
                </a:lnTo>
                <a:lnTo>
                  <a:pt x="4122" y="1691"/>
                </a:lnTo>
                <a:lnTo>
                  <a:pt x="4110" y="1547"/>
                </a:lnTo>
                <a:lnTo>
                  <a:pt x="4087" y="1407"/>
                </a:lnTo>
                <a:lnTo>
                  <a:pt x="4054" y="1274"/>
                </a:lnTo>
                <a:lnTo>
                  <a:pt x="4031" y="1210"/>
                </a:lnTo>
                <a:lnTo>
                  <a:pt x="4117" y="1176"/>
                </a:lnTo>
                <a:lnTo>
                  <a:pt x="4206" y="1134"/>
                </a:lnTo>
                <a:lnTo>
                  <a:pt x="4270" y="1105"/>
                </a:lnTo>
                <a:lnTo>
                  <a:pt x="4405" y="1047"/>
                </a:lnTo>
                <a:lnTo>
                  <a:pt x="4517" y="1011"/>
                </a:lnTo>
                <a:lnTo>
                  <a:pt x="4595" y="991"/>
                </a:lnTo>
                <a:lnTo>
                  <a:pt x="4678" y="978"/>
                </a:lnTo>
                <a:lnTo>
                  <a:pt x="4765" y="970"/>
                </a:lnTo>
                <a:lnTo>
                  <a:pt x="4811" y="969"/>
                </a:lnTo>
                <a:lnTo>
                  <a:pt x="4856" y="970"/>
                </a:lnTo>
                <a:lnTo>
                  <a:pt x="4944" y="978"/>
                </a:lnTo>
                <a:lnTo>
                  <a:pt x="5026" y="991"/>
                </a:lnTo>
                <a:lnTo>
                  <a:pt x="5105" y="1011"/>
                </a:lnTo>
                <a:lnTo>
                  <a:pt x="5216" y="1047"/>
                </a:lnTo>
                <a:lnTo>
                  <a:pt x="5352" y="1105"/>
                </a:lnTo>
                <a:lnTo>
                  <a:pt x="5415" y="1134"/>
                </a:lnTo>
                <a:lnTo>
                  <a:pt x="5506" y="1176"/>
                </a:lnTo>
                <a:lnTo>
                  <a:pt x="5590" y="1210"/>
                </a:lnTo>
                <a:lnTo>
                  <a:pt x="5569" y="1274"/>
                </a:lnTo>
                <a:lnTo>
                  <a:pt x="5534" y="1407"/>
                </a:lnTo>
                <a:lnTo>
                  <a:pt x="5511" y="1547"/>
                </a:lnTo>
                <a:lnTo>
                  <a:pt x="5500" y="1691"/>
                </a:lnTo>
                <a:lnTo>
                  <a:pt x="5499" y="1766"/>
                </a:lnTo>
                <a:lnTo>
                  <a:pt x="5500" y="1865"/>
                </a:lnTo>
                <a:lnTo>
                  <a:pt x="5520" y="2060"/>
                </a:lnTo>
                <a:lnTo>
                  <a:pt x="5559" y="2249"/>
                </a:lnTo>
                <a:lnTo>
                  <a:pt x="5615" y="2432"/>
                </a:lnTo>
                <a:lnTo>
                  <a:pt x="5688" y="2607"/>
                </a:lnTo>
                <a:lnTo>
                  <a:pt x="5776" y="2773"/>
                </a:lnTo>
                <a:lnTo>
                  <a:pt x="5880" y="2929"/>
                </a:lnTo>
                <a:lnTo>
                  <a:pt x="5997" y="3076"/>
                </a:lnTo>
                <a:lnTo>
                  <a:pt x="6127" y="3209"/>
                </a:lnTo>
                <a:lnTo>
                  <a:pt x="6268" y="3331"/>
                </a:lnTo>
                <a:lnTo>
                  <a:pt x="6419" y="3437"/>
                </a:lnTo>
                <a:lnTo>
                  <a:pt x="6580" y="3529"/>
                </a:lnTo>
                <a:lnTo>
                  <a:pt x="6749" y="3605"/>
                </a:lnTo>
                <a:lnTo>
                  <a:pt x="6926" y="3662"/>
                </a:lnTo>
                <a:lnTo>
                  <a:pt x="7109" y="3703"/>
                </a:lnTo>
                <a:lnTo>
                  <a:pt x="7297" y="3723"/>
                </a:lnTo>
                <a:lnTo>
                  <a:pt x="7393" y="3725"/>
                </a:lnTo>
                <a:lnTo>
                  <a:pt x="7465" y="3724"/>
                </a:lnTo>
                <a:lnTo>
                  <a:pt x="7608" y="3712"/>
                </a:lnTo>
                <a:lnTo>
                  <a:pt x="7748" y="3689"/>
                </a:lnTo>
                <a:lnTo>
                  <a:pt x="7884" y="3655"/>
                </a:lnTo>
                <a:lnTo>
                  <a:pt x="8017" y="3611"/>
                </a:lnTo>
                <a:lnTo>
                  <a:pt x="8146" y="3557"/>
                </a:lnTo>
                <a:lnTo>
                  <a:pt x="8270" y="3494"/>
                </a:lnTo>
                <a:lnTo>
                  <a:pt x="8389" y="3422"/>
                </a:lnTo>
                <a:lnTo>
                  <a:pt x="8447" y="3383"/>
                </a:lnTo>
                <a:lnTo>
                  <a:pt x="8783" y="3728"/>
                </a:lnTo>
                <a:lnTo>
                  <a:pt x="8812" y="3756"/>
                </a:lnTo>
                <a:lnTo>
                  <a:pt x="8878" y="3800"/>
                </a:lnTo>
                <a:lnTo>
                  <a:pt x="8951" y="3830"/>
                </a:lnTo>
                <a:lnTo>
                  <a:pt x="9027" y="3846"/>
                </a:lnTo>
                <a:lnTo>
                  <a:pt x="9067" y="3847"/>
                </a:lnTo>
                <a:lnTo>
                  <a:pt x="9109" y="3845"/>
                </a:lnTo>
                <a:lnTo>
                  <a:pt x="9195" y="3826"/>
                </a:lnTo>
                <a:lnTo>
                  <a:pt x="9237" y="3808"/>
                </a:lnTo>
                <a:lnTo>
                  <a:pt x="9445" y="3708"/>
                </a:lnTo>
                <a:lnTo>
                  <a:pt x="9480" y="3690"/>
                </a:lnTo>
                <a:lnTo>
                  <a:pt x="9540" y="3641"/>
                </a:lnTo>
                <a:lnTo>
                  <a:pt x="9584" y="3578"/>
                </a:lnTo>
                <a:lnTo>
                  <a:pt x="9612" y="3505"/>
                </a:lnTo>
                <a:lnTo>
                  <a:pt x="9619" y="3467"/>
                </a:lnTo>
                <a:lnTo>
                  <a:pt x="9621" y="3428"/>
                </a:lnTo>
                <a:lnTo>
                  <a:pt x="9611" y="3351"/>
                </a:lnTo>
                <a:lnTo>
                  <a:pt x="9582" y="3280"/>
                </a:lnTo>
                <a:lnTo>
                  <a:pt x="9534" y="3218"/>
                </a:lnTo>
                <a:lnTo>
                  <a:pt x="9505" y="3192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0" name="양쪽 모서리가 잘린 사각형 32"/>
          <p:cNvSpPr/>
          <p:nvPr/>
        </p:nvSpPr>
        <p:spPr>
          <a:xfrm>
            <a:off x="-10584" y="2613302"/>
            <a:ext cx="9154584" cy="3127436"/>
          </a:xfrm>
          <a:custGeom>
            <a:avLst/>
            <a:gdLst>
              <a:gd name="connsiteX0" fmla="*/ 1444649 w 12192000"/>
              <a:gd name="connsiteY0" fmla="*/ 0 h 3695700"/>
              <a:gd name="connsiteX1" fmla="*/ 10747351 w 12192000"/>
              <a:gd name="connsiteY1" fmla="*/ 0 h 3695700"/>
              <a:gd name="connsiteX2" fmla="*/ 12192000 w 12192000"/>
              <a:gd name="connsiteY2" fmla="*/ 1444649 h 3695700"/>
              <a:gd name="connsiteX3" fmla="*/ 12192000 w 12192000"/>
              <a:gd name="connsiteY3" fmla="*/ 3695700 h 3695700"/>
              <a:gd name="connsiteX4" fmla="*/ 12192000 w 12192000"/>
              <a:gd name="connsiteY4" fmla="*/ 3695700 h 3695700"/>
              <a:gd name="connsiteX5" fmla="*/ 0 w 12192000"/>
              <a:gd name="connsiteY5" fmla="*/ 3695700 h 3695700"/>
              <a:gd name="connsiteX6" fmla="*/ 0 w 12192000"/>
              <a:gd name="connsiteY6" fmla="*/ 3695700 h 3695700"/>
              <a:gd name="connsiteX7" fmla="*/ 0 w 12192000"/>
              <a:gd name="connsiteY7" fmla="*/ 1444649 h 3695700"/>
              <a:gd name="connsiteX8" fmla="*/ 1444649 w 12192000"/>
              <a:gd name="connsiteY8" fmla="*/ 0 h 3695700"/>
              <a:gd name="connsiteX0" fmla="*/ 1444649 w 12192000"/>
              <a:gd name="connsiteY0" fmla="*/ 0 h 3695700"/>
              <a:gd name="connsiteX1" fmla="*/ 10747351 w 12192000"/>
              <a:gd name="connsiteY1" fmla="*/ 0 h 3695700"/>
              <a:gd name="connsiteX2" fmla="*/ 12192000 w 12192000"/>
              <a:gd name="connsiteY2" fmla="*/ 1444649 h 3695700"/>
              <a:gd name="connsiteX3" fmla="*/ 12192000 w 12192000"/>
              <a:gd name="connsiteY3" fmla="*/ 3695700 h 3695700"/>
              <a:gd name="connsiteX4" fmla="*/ 12192000 w 12192000"/>
              <a:gd name="connsiteY4" fmla="*/ 3695700 h 3695700"/>
              <a:gd name="connsiteX5" fmla="*/ 0 w 12192000"/>
              <a:gd name="connsiteY5" fmla="*/ 3695700 h 3695700"/>
              <a:gd name="connsiteX6" fmla="*/ 0 w 12192000"/>
              <a:gd name="connsiteY6" fmla="*/ 3695700 h 3695700"/>
              <a:gd name="connsiteX7" fmla="*/ 0 w 12192000"/>
              <a:gd name="connsiteY7" fmla="*/ 1444649 h 3695700"/>
              <a:gd name="connsiteX8" fmla="*/ 1444649 w 12192000"/>
              <a:gd name="connsiteY8" fmla="*/ 0 h 3695700"/>
              <a:gd name="connsiteX0" fmla="*/ 1444649 w 12192000"/>
              <a:gd name="connsiteY0" fmla="*/ 0 h 3695700"/>
              <a:gd name="connsiteX1" fmla="*/ 10747351 w 12192000"/>
              <a:gd name="connsiteY1" fmla="*/ 0 h 3695700"/>
              <a:gd name="connsiteX2" fmla="*/ 12192000 w 12192000"/>
              <a:gd name="connsiteY2" fmla="*/ 1444649 h 3695700"/>
              <a:gd name="connsiteX3" fmla="*/ 12192000 w 12192000"/>
              <a:gd name="connsiteY3" fmla="*/ 3695700 h 3695700"/>
              <a:gd name="connsiteX4" fmla="*/ 12192000 w 12192000"/>
              <a:gd name="connsiteY4" fmla="*/ 3695700 h 3695700"/>
              <a:gd name="connsiteX5" fmla="*/ 0 w 12192000"/>
              <a:gd name="connsiteY5" fmla="*/ 3695700 h 3695700"/>
              <a:gd name="connsiteX6" fmla="*/ 0 w 12192000"/>
              <a:gd name="connsiteY6" fmla="*/ 3695700 h 3695700"/>
              <a:gd name="connsiteX7" fmla="*/ 0 w 12192000"/>
              <a:gd name="connsiteY7" fmla="*/ 1444649 h 3695700"/>
              <a:gd name="connsiteX8" fmla="*/ 1444649 w 12192000"/>
              <a:gd name="connsiteY8" fmla="*/ 0 h 3695700"/>
              <a:gd name="connsiteX0" fmla="*/ 1444649 w 12192000"/>
              <a:gd name="connsiteY0" fmla="*/ 70258 h 3765958"/>
              <a:gd name="connsiteX1" fmla="*/ 10747351 w 12192000"/>
              <a:gd name="connsiteY1" fmla="*/ 70258 h 3765958"/>
              <a:gd name="connsiteX2" fmla="*/ 12192000 w 12192000"/>
              <a:gd name="connsiteY2" fmla="*/ 1514907 h 3765958"/>
              <a:gd name="connsiteX3" fmla="*/ 12192000 w 12192000"/>
              <a:gd name="connsiteY3" fmla="*/ 3765958 h 3765958"/>
              <a:gd name="connsiteX4" fmla="*/ 12192000 w 12192000"/>
              <a:gd name="connsiteY4" fmla="*/ 3765958 h 3765958"/>
              <a:gd name="connsiteX5" fmla="*/ 0 w 12192000"/>
              <a:gd name="connsiteY5" fmla="*/ 3765958 h 3765958"/>
              <a:gd name="connsiteX6" fmla="*/ 0 w 12192000"/>
              <a:gd name="connsiteY6" fmla="*/ 3765958 h 3765958"/>
              <a:gd name="connsiteX7" fmla="*/ 0 w 12192000"/>
              <a:gd name="connsiteY7" fmla="*/ 1514907 h 3765958"/>
              <a:gd name="connsiteX8" fmla="*/ 1444649 w 12192000"/>
              <a:gd name="connsiteY8" fmla="*/ 70258 h 3765958"/>
              <a:gd name="connsiteX0" fmla="*/ 1444649 w 12192000"/>
              <a:gd name="connsiteY0" fmla="*/ 70258 h 3765958"/>
              <a:gd name="connsiteX1" fmla="*/ 10747351 w 12192000"/>
              <a:gd name="connsiteY1" fmla="*/ 70258 h 3765958"/>
              <a:gd name="connsiteX2" fmla="*/ 12192000 w 12192000"/>
              <a:gd name="connsiteY2" fmla="*/ 1514907 h 3765958"/>
              <a:gd name="connsiteX3" fmla="*/ 12192000 w 12192000"/>
              <a:gd name="connsiteY3" fmla="*/ 3765958 h 3765958"/>
              <a:gd name="connsiteX4" fmla="*/ 12192000 w 12192000"/>
              <a:gd name="connsiteY4" fmla="*/ 3765958 h 3765958"/>
              <a:gd name="connsiteX5" fmla="*/ 0 w 12192000"/>
              <a:gd name="connsiteY5" fmla="*/ 3765958 h 3765958"/>
              <a:gd name="connsiteX6" fmla="*/ 0 w 12192000"/>
              <a:gd name="connsiteY6" fmla="*/ 3765958 h 3765958"/>
              <a:gd name="connsiteX7" fmla="*/ 0 w 12192000"/>
              <a:gd name="connsiteY7" fmla="*/ 1514907 h 3765958"/>
              <a:gd name="connsiteX8" fmla="*/ 1444649 w 12192000"/>
              <a:gd name="connsiteY8" fmla="*/ 70258 h 3765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3765958">
                <a:moveTo>
                  <a:pt x="1444649" y="70258"/>
                </a:moveTo>
                <a:cubicBezTo>
                  <a:pt x="4659850" y="260758"/>
                  <a:pt x="8827550" y="-158342"/>
                  <a:pt x="10747351" y="70258"/>
                </a:cubicBezTo>
                <a:cubicBezTo>
                  <a:pt x="11559101" y="526408"/>
                  <a:pt x="11710450" y="1033357"/>
                  <a:pt x="12192000" y="1514907"/>
                </a:cubicBezTo>
                <a:lnTo>
                  <a:pt x="12192000" y="3765958"/>
                </a:lnTo>
                <a:lnTo>
                  <a:pt x="12192000" y="3765958"/>
                </a:lnTo>
                <a:lnTo>
                  <a:pt x="0" y="3765958"/>
                </a:lnTo>
                <a:lnTo>
                  <a:pt x="0" y="3765958"/>
                </a:lnTo>
                <a:lnTo>
                  <a:pt x="0" y="1514907"/>
                </a:lnTo>
                <a:cubicBezTo>
                  <a:pt x="481550" y="1033357"/>
                  <a:pt x="582099" y="513708"/>
                  <a:pt x="1444649" y="7025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>
                <a:solidFill>
                  <a:schemeClr val="tx1"/>
                </a:solidFill>
                <a:latin typeface="배달의민족 한나체 Pro" pitchFamily="50" charset="-127"/>
                <a:ea typeface="배달의민족 한나체 Pro" pitchFamily="50" charset="-127"/>
              </a:rPr>
              <a:t>1</a:t>
            </a:r>
            <a:r>
              <a:rPr lang="ko-KR" altLang="en-US" sz="3600" dirty="0" smtClean="0">
                <a:solidFill>
                  <a:schemeClr val="tx1"/>
                </a:solidFill>
                <a:latin typeface="배달의민족 한나체 Pro" pitchFamily="50" charset="-127"/>
                <a:ea typeface="배달의민족 한나체 Pro" pitchFamily="50" charset="-127"/>
              </a:rPr>
              <a:t>인 가구</a:t>
            </a:r>
            <a:endParaRPr lang="en-US" altLang="ko-KR" sz="3600" dirty="0" smtClean="0">
              <a:solidFill>
                <a:schemeClr val="tx1"/>
              </a:solidFill>
              <a:latin typeface="배달의민족 한나체 Pro" pitchFamily="50" charset="-127"/>
              <a:ea typeface="배달의민족 한나체 Pro" pitchFamily="50" charset="-127"/>
            </a:endParaRPr>
          </a:p>
          <a:p>
            <a:pPr algn="ctr"/>
            <a:r>
              <a:rPr lang="ko-KR" altLang="en-US" sz="3600" dirty="0" smtClean="0">
                <a:solidFill>
                  <a:schemeClr val="tx1"/>
                </a:solidFill>
                <a:latin typeface="배달의민족 한나체 Pro" pitchFamily="50" charset="-127"/>
                <a:ea typeface="배달의민족 한나체 Pro" pitchFamily="50" charset="-127"/>
              </a:rPr>
              <a:t>내가 아프면 </a:t>
            </a:r>
            <a:r>
              <a:rPr lang="ko-KR" altLang="en-US" sz="3600" dirty="0" smtClean="0">
                <a:solidFill>
                  <a:schemeClr val="tx1"/>
                </a:solidFill>
                <a:latin typeface="배달의민족 한나체 Pro" pitchFamily="50" charset="-127"/>
                <a:ea typeface="배달의민족 한나체 Pro" pitchFamily="50" charset="-127"/>
              </a:rPr>
              <a:t>누가 </a:t>
            </a:r>
            <a:r>
              <a:rPr lang="ko-KR" altLang="en-US" sz="3600" dirty="0" smtClean="0">
                <a:solidFill>
                  <a:schemeClr val="tx1"/>
                </a:solidFill>
                <a:latin typeface="배달의민족 한나체 Pro" pitchFamily="50" charset="-127"/>
                <a:ea typeface="배달의민족 한나체 Pro" pitchFamily="50" charset="-127"/>
              </a:rPr>
              <a:t>챙겨줄까</a:t>
            </a:r>
            <a:r>
              <a:rPr lang="en-US" altLang="ko-KR" sz="3600" dirty="0" smtClean="0">
                <a:solidFill>
                  <a:schemeClr val="tx1"/>
                </a:solidFill>
                <a:latin typeface="배달의민족 한나체 Pro" pitchFamily="50" charset="-127"/>
                <a:ea typeface="배달의민족 한나체 Pro" pitchFamily="50" charset="-127"/>
              </a:rPr>
              <a:t>?</a:t>
            </a:r>
          </a:p>
          <a:p>
            <a:pPr algn="ctr"/>
            <a:endParaRPr lang="en-US" altLang="ko-KR" sz="3200" dirty="0" smtClean="0">
              <a:solidFill>
                <a:schemeClr val="tx1"/>
              </a:solidFill>
              <a:latin typeface="배달의민족 한나체 Pro" pitchFamily="50" charset="-127"/>
              <a:ea typeface="배달의민족 한나체 Pro" pitchFamily="50" charset="-127"/>
            </a:endParaRPr>
          </a:p>
        </p:txBody>
      </p:sp>
      <p:sp>
        <p:nvSpPr>
          <p:cNvPr id="81" name="자유형 80"/>
          <p:cNvSpPr/>
          <p:nvPr/>
        </p:nvSpPr>
        <p:spPr>
          <a:xfrm rot="19845265">
            <a:off x="7776198" y="3421172"/>
            <a:ext cx="935540" cy="2269081"/>
          </a:xfrm>
          <a:custGeom>
            <a:avLst/>
            <a:gdLst>
              <a:gd name="connsiteX0" fmla="*/ 501488 w 1245944"/>
              <a:gd name="connsiteY0" fmla="*/ 134485 h 2770616"/>
              <a:gd name="connsiteX1" fmla="*/ 95398 w 1245944"/>
              <a:gd name="connsiteY1" fmla="*/ 1308339 h 2770616"/>
              <a:gd name="connsiteX2" fmla="*/ 501488 w 1245944"/>
              <a:gd name="connsiteY2" fmla="*/ 2482193 h 2770616"/>
              <a:gd name="connsiteX3" fmla="*/ 501488 w 1245944"/>
              <a:gd name="connsiteY3" fmla="*/ 2482195 h 2770616"/>
              <a:gd name="connsiteX4" fmla="*/ 0 w 1245944"/>
              <a:gd name="connsiteY4" fmla="*/ 1308340 h 2770616"/>
              <a:gd name="connsiteX5" fmla="*/ 501488 w 1245944"/>
              <a:gd name="connsiteY5" fmla="*/ 134485 h 2770616"/>
              <a:gd name="connsiteX6" fmla="*/ 766655 w 1245944"/>
              <a:gd name="connsiteY6" fmla="*/ 0 h 2770616"/>
              <a:gd name="connsiteX7" fmla="*/ 776558 w 1245944"/>
              <a:gd name="connsiteY7" fmla="*/ 1715019 h 2770616"/>
              <a:gd name="connsiteX8" fmla="*/ 1114803 w 1245944"/>
              <a:gd name="connsiteY8" fmla="*/ 2466116 h 2770616"/>
              <a:gd name="connsiteX9" fmla="*/ 1245944 w 1245944"/>
              <a:gd name="connsiteY9" fmla="*/ 2664537 h 2770616"/>
              <a:gd name="connsiteX10" fmla="*/ 1186548 w 1245944"/>
              <a:gd name="connsiteY10" fmla="*/ 2770616 h 2770616"/>
              <a:gd name="connsiteX11" fmla="*/ 1125373 w 1245944"/>
              <a:gd name="connsiteY11" fmla="*/ 2692924 h 2770616"/>
              <a:gd name="connsiteX12" fmla="*/ 658779 w 1245944"/>
              <a:gd name="connsiteY12" fmla="*/ 1753879 h 2770616"/>
              <a:gd name="connsiteX13" fmla="*/ 766655 w 1245944"/>
              <a:gd name="connsiteY13" fmla="*/ 0 h 2770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5944" h="2770616">
                <a:moveTo>
                  <a:pt x="501488" y="134485"/>
                </a:moveTo>
                <a:cubicBezTo>
                  <a:pt x="264710" y="252301"/>
                  <a:pt x="95398" y="741718"/>
                  <a:pt x="95398" y="1308339"/>
                </a:cubicBezTo>
                <a:cubicBezTo>
                  <a:pt x="95398" y="1874960"/>
                  <a:pt x="264709" y="2364377"/>
                  <a:pt x="501488" y="2482193"/>
                </a:cubicBezTo>
                <a:lnTo>
                  <a:pt x="501488" y="2482195"/>
                </a:lnTo>
                <a:cubicBezTo>
                  <a:pt x="224524" y="2482195"/>
                  <a:pt x="0" y="1956642"/>
                  <a:pt x="0" y="1308340"/>
                </a:cubicBezTo>
                <a:cubicBezTo>
                  <a:pt x="0" y="660038"/>
                  <a:pt x="224524" y="134485"/>
                  <a:pt x="501488" y="134485"/>
                </a:cubicBezTo>
                <a:close/>
                <a:moveTo>
                  <a:pt x="766655" y="0"/>
                </a:moveTo>
                <a:cubicBezTo>
                  <a:pt x="525641" y="251979"/>
                  <a:pt x="529769" y="967024"/>
                  <a:pt x="776558" y="1715019"/>
                </a:cubicBezTo>
                <a:cubicBezTo>
                  <a:pt x="869104" y="1995518"/>
                  <a:pt x="986316" y="2251985"/>
                  <a:pt x="1114803" y="2466116"/>
                </a:cubicBezTo>
                <a:lnTo>
                  <a:pt x="1245944" y="2664537"/>
                </a:lnTo>
                <a:lnTo>
                  <a:pt x="1186548" y="2770616"/>
                </a:lnTo>
                <a:lnTo>
                  <a:pt x="1125373" y="2692924"/>
                </a:lnTo>
                <a:cubicBezTo>
                  <a:pt x="948673" y="2454203"/>
                  <a:pt x="782313" y="2128302"/>
                  <a:pt x="658779" y="1753879"/>
                </a:cubicBezTo>
                <a:cubicBezTo>
                  <a:pt x="376414" y="898057"/>
                  <a:pt x="424712" y="112819"/>
                  <a:pt x="7666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2" name="자유형 81"/>
          <p:cNvSpPr/>
          <p:nvPr/>
        </p:nvSpPr>
        <p:spPr>
          <a:xfrm rot="1754735" flipH="1">
            <a:off x="402836" y="3482818"/>
            <a:ext cx="935540" cy="2269081"/>
          </a:xfrm>
          <a:custGeom>
            <a:avLst/>
            <a:gdLst>
              <a:gd name="connsiteX0" fmla="*/ 501488 w 1245944"/>
              <a:gd name="connsiteY0" fmla="*/ 134485 h 2770616"/>
              <a:gd name="connsiteX1" fmla="*/ 95398 w 1245944"/>
              <a:gd name="connsiteY1" fmla="*/ 1308339 h 2770616"/>
              <a:gd name="connsiteX2" fmla="*/ 501488 w 1245944"/>
              <a:gd name="connsiteY2" fmla="*/ 2482193 h 2770616"/>
              <a:gd name="connsiteX3" fmla="*/ 501488 w 1245944"/>
              <a:gd name="connsiteY3" fmla="*/ 2482195 h 2770616"/>
              <a:gd name="connsiteX4" fmla="*/ 0 w 1245944"/>
              <a:gd name="connsiteY4" fmla="*/ 1308340 h 2770616"/>
              <a:gd name="connsiteX5" fmla="*/ 501488 w 1245944"/>
              <a:gd name="connsiteY5" fmla="*/ 134485 h 2770616"/>
              <a:gd name="connsiteX6" fmla="*/ 766655 w 1245944"/>
              <a:gd name="connsiteY6" fmla="*/ 0 h 2770616"/>
              <a:gd name="connsiteX7" fmla="*/ 776558 w 1245944"/>
              <a:gd name="connsiteY7" fmla="*/ 1715019 h 2770616"/>
              <a:gd name="connsiteX8" fmla="*/ 1114803 w 1245944"/>
              <a:gd name="connsiteY8" fmla="*/ 2466116 h 2770616"/>
              <a:gd name="connsiteX9" fmla="*/ 1245944 w 1245944"/>
              <a:gd name="connsiteY9" fmla="*/ 2664537 h 2770616"/>
              <a:gd name="connsiteX10" fmla="*/ 1186548 w 1245944"/>
              <a:gd name="connsiteY10" fmla="*/ 2770616 h 2770616"/>
              <a:gd name="connsiteX11" fmla="*/ 1125373 w 1245944"/>
              <a:gd name="connsiteY11" fmla="*/ 2692924 h 2770616"/>
              <a:gd name="connsiteX12" fmla="*/ 658779 w 1245944"/>
              <a:gd name="connsiteY12" fmla="*/ 1753879 h 2770616"/>
              <a:gd name="connsiteX13" fmla="*/ 766655 w 1245944"/>
              <a:gd name="connsiteY13" fmla="*/ 0 h 2770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45944" h="2770616">
                <a:moveTo>
                  <a:pt x="501488" y="134485"/>
                </a:moveTo>
                <a:cubicBezTo>
                  <a:pt x="264710" y="252301"/>
                  <a:pt x="95398" y="741718"/>
                  <a:pt x="95398" y="1308339"/>
                </a:cubicBezTo>
                <a:cubicBezTo>
                  <a:pt x="95398" y="1874960"/>
                  <a:pt x="264709" y="2364377"/>
                  <a:pt x="501488" y="2482193"/>
                </a:cubicBezTo>
                <a:lnTo>
                  <a:pt x="501488" y="2482195"/>
                </a:lnTo>
                <a:cubicBezTo>
                  <a:pt x="224524" y="2482195"/>
                  <a:pt x="0" y="1956642"/>
                  <a:pt x="0" y="1308340"/>
                </a:cubicBezTo>
                <a:cubicBezTo>
                  <a:pt x="0" y="660038"/>
                  <a:pt x="224524" y="134485"/>
                  <a:pt x="501488" y="134485"/>
                </a:cubicBezTo>
                <a:close/>
                <a:moveTo>
                  <a:pt x="766655" y="0"/>
                </a:moveTo>
                <a:cubicBezTo>
                  <a:pt x="525641" y="251979"/>
                  <a:pt x="529769" y="967024"/>
                  <a:pt x="776558" y="1715019"/>
                </a:cubicBezTo>
                <a:cubicBezTo>
                  <a:pt x="869104" y="1995518"/>
                  <a:pt x="986316" y="2251985"/>
                  <a:pt x="1114803" y="2466116"/>
                </a:cubicBezTo>
                <a:lnTo>
                  <a:pt x="1245944" y="2664537"/>
                </a:lnTo>
                <a:lnTo>
                  <a:pt x="1186548" y="2770616"/>
                </a:lnTo>
                <a:lnTo>
                  <a:pt x="1125373" y="2692924"/>
                </a:lnTo>
                <a:cubicBezTo>
                  <a:pt x="948673" y="2454203"/>
                  <a:pt x="782313" y="2128302"/>
                  <a:pt x="658779" y="1753879"/>
                </a:cubicBezTo>
                <a:cubicBezTo>
                  <a:pt x="376414" y="898057"/>
                  <a:pt x="424712" y="112819"/>
                  <a:pt x="7666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14" name="그룹 113"/>
          <p:cNvGrpSpPr/>
          <p:nvPr/>
        </p:nvGrpSpPr>
        <p:grpSpPr>
          <a:xfrm rot="484641">
            <a:off x="1667693" y="2434739"/>
            <a:ext cx="791596" cy="664535"/>
            <a:chOff x="1433247" y="2907190"/>
            <a:chExt cx="986507" cy="1138414"/>
          </a:xfrm>
        </p:grpSpPr>
        <p:sp>
          <p:nvSpPr>
            <p:cNvPr id="115" name="자유형 114"/>
            <p:cNvSpPr>
              <a:spLocks/>
            </p:cNvSpPr>
            <p:nvPr/>
          </p:nvSpPr>
          <p:spPr bwMode="auto">
            <a:xfrm rot="21440735" flipH="1" flipV="1">
              <a:off x="2164371" y="2910185"/>
              <a:ext cx="237560" cy="907513"/>
            </a:xfrm>
            <a:custGeom>
              <a:avLst/>
              <a:gdLst>
                <a:gd name="connsiteX0" fmla="*/ 111216 w 237560"/>
                <a:gd name="connsiteY0" fmla="*/ 907513 h 907513"/>
                <a:gd name="connsiteX1" fmla="*/ 89498 w 237560"/>
                <a:gd name="connsiteY1" fmla="*/ 903871 h 907513"/>
                <a:gd name="connsiteX2" fmla="*/ 66836 w 237560"/>
                <a:gd name="connsiteY2" fmla="*/ 895500 h 907513"/>
                <a:gd name="connsiteX3" fmla="*/ 46478 w 237560"/>
                <a:gd name="connsiteY3" fmla="*/ 883907 h 907513"/>
                <a:gd name="connsiteX4" fmla="*/ 28809 w 237560"/>
                <a:gd name="connsiteY4" fmla="*/ 869417 h 907513"/>
                <a:gd name="connsiteX5" fmla="*/ 15365 w 237560"/>
                <a:gd name="connsiteY5" fmla="*/ 852351 h 907513"/>
                <a:gd name="connsiteX6" fmla="*/ 5378 w 237560"/>
                <a:gd name="connsiteY6" fmla="*/ 833352 h 907513"/>
                <a:gd name="connsiteX7" fmla="*/ 385 w 237560"/>
                <a:gd name="connsiteY7" fmla="*/ 812422 h 907513"/>
                <a:gd name="connsiteX8" fmla="*/ 0 w 237560"/>
                <a:gd name="connsiteY8" fmla="*/ 801474 h 907513"/>
                <a:gd name="connsiteX9" fmla="*/ 1 w 237560"/>
                <a:gd name="connsiteY9" fmla="*/ 106585 h 907513"/>
                <a:gd name="connsiteX10" fmla="*/ 385 w 237560"/>
                <a:gd name="connsiteY10" fmla="*/ 95958 h 907513"/>
                <a:gd name="connsiteX11" fmla="*/ 5378 w 237560"/>
                <a:gd name="connsiteY11" fmla="*/ 75028 h 907513"/>
                <a:gd name="connsiteX12" fmla="*/ 15365 w 237560"/>
                <a:gd name="connsiteY12" fmla="*/ 55708 h 907513"/>
                <a:gd name="connsiteX13" fmla="*/ 28809 w 237560"/>
                <a:gd name="connsiteY13" fmla="*/ 38319 h 907513"/>
                <a:gd name="connsiteX14" fmla="*/ 46479 w 237560"/>
                <a:gd name="connsiteY14" fmla="*/ 24151 h 907513"/>
                <a:gd name="connsiteX15" fmla="*/ 66836 w 237560"/>
                <a:gd name="connsiteY15" fmla="*/ 12558 h 907513"/>
                <a:gd name="connsiteX16" fmla="*/ 89498 w 237560"/>
                <a:gd name="connsiteY16" fmla="*/ 4508 h 907513"/>
                <a:gd name="connsiteX17" fmla="*/ 114466 w 237560"/>
                <a:gd name="connsiteY17" fmla="*/ 1 h 907513"/>
                <a:gd name="connsiteX18" fmla="*/ 127526 w 237560"/>
                <a:gd name="connsiteY18" fmla="*/ 0 h 907513"/>
                <a:gd name="connsiteX19" fmla="*/ 127686 w 237560"/>
                <a:gd name="connsiteY19" fmla="*/ 0 h 907513"/>
                <a:gd name="connsiteX20" fmla="*/ 148062 w 237560"/>
                <a:gd name="connsiteY20" fmla="*/ 3679 h 907513"/>
                <a:gd name="connsiteX21" fmla="*/ 170724 w 237560"/>
                <a:gd name="connsiteY21" fmla="*/ 11730 h 907513"/>
                <a:gd name="connsiteX22" fmla="*/ 191082 w 237560"/>
                <a:gd name="connsiteY22" fmla="*/ 23322 h 907513"/>
                <a:gd name="connsiteX23" fmla="*/ 208367 w 237560"/>
                <a:gd name="connsiteY23" fmla="*/ 37491 h 907513"/>
                <a:gd name="connsiteX24" fmla="*/ 222195 w 237560"/>
                <a:gd name="connsiteY24" fmla="*/ 54879 h 907513"/>
                <a:gd name="connsiteX25" fmla="*/ 232182 w 237560"/>
                <a:gd name="connsiteY25" fmla="*/ 74199 h 907513"/>
                <a:gd name="connsiteX26" fmla="*/ 237176 w 237560"/>
                <a:gd name="connsiteY26" fmla="*/ 95130 h 907513"/>
                <a:gd name="connsiteX27" fmla="*/ 237560 w 237560"/>
                <a:gd name="connsiteY27" fmla="*/ 105756 h 907513"/>
                <a:gd name="connsiteX28" fmla="*/ 237560 w 237560"/>
                <a:gd name="connsiteY28" fmla="*/ 800644 h 907513"/>
                <a:gd name="connsiteX29" fmla="*/ 237175 w 237560"/>
                <a:gd name="connsiteY29" fmla="*/ 811593 h 907513"/>
                <a:gd name="connsiteX30" fmla="*/ 232183 w 237560"/>
                <a:gd name="connsiteY30" fmla="*/ 832524 h 907513"/>
                <a:gd name="connsiteX31" fmla="*/ 222195 w 237560"/>
                <a:gd name="connsiteY31" fmla="*/ 851521 h 907513"/>
                <a:gd name="connsiteX32" fmla="*/ 208368 w 237560"/>
                <a:gd name="connsiteY32" fmla="*/ 868588 h 907513"/>
                <a:gd name="connsiteX33" fmla="*/ 191082 w 237560"/>
                <a:gd name="connsiteY33" fmla="*/ 883078 h 907513"/>
                <a:gd name="connsiteX34" fmla="*/ 170725 w 237560"/>
                <a:gd name="connsiteY34" fmla="*/ 894671 h 907513"/>
                <a:gd name="connsiteX35" fmla="*/ 148062 w 237560"/>
                <a:gd name="connsiteY35" fmla="*/ 903042 h 907513"/>
                <a:gd name="connsiteX36" fmla="*/ 123095 w 237560"/>
                <a:gd name="connsiteY36" fmla="*/ 907229 h 907513"/>
                <a:gd name="connsiteX37" fmla="*/ 111216 w 237560"/>
                <a:gd name="connsiteY37" fmla="*/ 907513 h 907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37560" h="907513">
                  <a:moveTo>
                    <a:pt x="111216" y="907513"/>
                  </a:moveTo>
                  <a:lnTo>
                    <a:pt x="89498" y="903871"/>
                  </a:lnTo>
                  <a:lnTo>
                    <a:pt x="66836" y="895500"/>
                  </a:lnTo>
                  <a:lnTo>
                    <a:pt x="46478" y="883907"/>
                  </a:lnTo>
                  <a:lnTo>
                    <a:pt x="28809" y="869417"/>
                  </a:lnTo>
                  <a:lnTo>
                    <a:pt x="15365" y="852351"/>
                  </a:lnTo>
                  <a:lnTo>
                    <a:pt x="5378" y="833352"/>
                  </a:lnTo>
                  <a:lnTo>
                    <a:pt x="385" y="812422"/>
                  </a:lnTo>
                  <a:lnTo>
                    <a:pt x="0" y="801474"/>
                  </a:lnTo>
                  <a:lnTo>
                    <a:pt x="1" y="106585"/>
                  </a:lnTo>
                  <a:lnTo>
                    <a:pt x="385" y="95958"/>
                  </a:lnTo>
                  <a:lnTo>
                    <a:pt x="5378" y="75028"/>
                  </a:lnTo>
                  <a:lnTo>
                    <a:pt x="15365" y="55708"/>
                  </a:lnTo>
                  <a:lnTo>
                    <a:pt x="28809" y="38319"/>
                  </a:lnTo>
                  <a:lnTo>
                    <a:pt x="46479" y="24151"/>
                  </a:lnTo>
                  <a:lnTo>
                    <a:pt x="66836" y="12558"/>
                  </a:lnTo>
                  <a:lnTo>
                    <a:pt x="89498" y="4508"/>
                  </a:lnTo>
                  <a:lnTo>
                    <a:pt x="114466" y="1"/>
                  </a:lnTo>
                  <a:lnTo>
                    <a:pt x="127526" y="0"/>
                  </a:lnTo>
                  <a:lnTo>
                    <a:pt x="127686" y="0"/>
                  </a:lnTo>
                  <a:lnTo>
                    <a:pt x="148062" y="3679"/>
                  </a:lnTo>
                  <a:lnTo>
                    <a:pt x="170724" y="11730"/>
                  </a:lnTo>
                  <a:lnTo>
                    <a:pt x="191082" y="23322"/>
                  </a:lnTo>
                  <a:lnTo>
                    <a:pt x="208367" y="37491"/>
                  </a:lnTo>
                  <a:lnTo>
                    <a:pt x="222195" y="54879"/>
                  </a:lnTo>
                  <a:lnTo>
                    <a:pt x="232182" y="74199"/>
                  </a:lnTo>
                  <a:lnTo>
                    <a:pt x="237176" y="95130"/>
                  </a:lnTo>
                  <a:lnTo>
                    <a:pt x="237560" y="105756"/>
                  </a:lnTo>
                  <a:lnTo>
                    <a:pt x="237560" y="800644"/>
                  </a:lnTo>
                  <a:lnTo>
                    <a:pt x="237175" y="811593"/>
                  </a:lnTo>
                  <a:lnTo>
                    <a:pt x="232183" y="832524"/>
                  </a:lnTo>
                  <a:lnTo>
                    <a:pt x="222195" y="851521"/>
                  </a:lnTo>
                  <a:lnTo>
                    <a:pt x="208368" y="868588"/>
                  </a:lnTo>
                  <a:lnTo>
                    <a:pt x="191082" y="883078"/>
                  </a:lnTo>
                  <a:lnTo>
                    <a:pt x="170725" y="894671"/>
                  </a:lnTo>
                  <a:lnTo>
                    <a:pt x="148062" y="903042"/>
                  </a:lnTo>
                  <a:lnTo>
                    <a:pt x="123095" y="907229"/>
                  </a:lnTo>
                  <a:lnTo>
                    <a:pt x="111216" y="907513"/>
                  </a:lnTo>
                  <a:close/>
                </a:path>
              </a:pathLst>
            </a:custGeom>
            <a:solidFill>
              <a:srgbClr val="FAD5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자유형 115"/>
            <p:cNvSpPr>
              <a:spLocks/>
            </p:cNvSpPr>
            <p:nvPr/>
          </p:nvSpPr>
          <p:spPr bwMode="auto">
            <a:xfrm rot="21440735" flipH="1" flipV="1">
              <a:off x="2274194" y="2907190"/>
              <a:ext cx="145560" cy="908379"/>
            </a:xfrm>
            <a:custGeom>
              <a:avLst/>
              <a:gdLst>
                <a:gd name="connsiteX0" fmla="*/ 114465 w 145560"/>
                <a:gd name="connsiteY0" fmla="*/ 908058 h 908379"/>
                <a:gd name="connsiteX1" fmla="*/ 89497 w 145560"/>
                <a:gd name="connsiteY1" fmla="*/ 903872 h 908379"/>
                <a:gd name="connsiteX2" fmla="*/ 66835 w 145560"/>
                <a:gd name="connsiteY2" fmla="*/ 895500 h 908379"/>
                <a:gd name="connsiteX3" fmla="*/ 46477 w 145560"/>
                <a:gd name="connsiteY3" fmla="*/ 883908 h 908379"/>
                <a:gd name="connsiteX4" fmla="*/ 28808 w 145560"/>
                <a:gd name="connsiteY4" fmla="*/ 869417 h 908379"/>
                <a:gd name="connsiteX5" fmla="*/ 15364 w 145560"/>
                <a:gd name="connsiteY5" fmla="*/ 852351 h 908379"/>
                <a:gd name="connsiteX6" fmla="*/ 5377 w 145560"/>
                <a:gd name="connsiteY6" fmla="*/ 833352 h 908379"/>
                <a:gd name="connsiteX7" fmla="*/ 384 w 145560"/>
                <a:gd name="connsiteY7" fmla="*/ 812422 h 908379"/>
                <a:gd name="connsiteX8" fmla="*/ 0 w 145560"/>
                <a:gd name="connsiteY8" fmla="*/ 801474 h 908379"/>
                <a:gd name="connsiteX9" fmla="*/ 0 w 145560"/>
                <a:gd name="connsiteY9" fmla="*/ 106585 h 908379"/>
                <a:gd name="connsiteX10" fmla="*/ 384 w 145560"/>
                <a:gd name="connsiteY10" fmla="*/ 95959 h 908379"/>
                <a:gd name="connsiteX11" fmla="*/ 5377 w 145560"/>
                <a:gd name="connsiteY11" fmla="*/ 75028 h 908379"/>
                <a:gd name="connsiteX12" fmla="*/ 15364 w 145560"/>
                <a:gd name="connsiteY12" fmla="*/ 55708 h 908379"/>
                <a:gd name="connsiteX13" fmla="*/ 28809 w 145560"/>
                <a:gd name="connsiteY13" fmla="*/ 38319 h 908379"/>
                <a:gd name="connsiteX14" fmla="*/ 46478 w 145560"/>
                <a:gd name="connsiteY14" fmla="*/ 24151 h 908379"/>
                <a:gd name="connsiteX15" fmla="*/ 66835 w 145560"/>
                <a:gd name="connsiteY15" fmla="*/ 12559 h 908379"/>
                <a:gd name="connsiteX16" fmla="*/ 89498 w 145560"/>
                <a:gd name="connsiteY16" fmla="*/ 4508 h 908379"/>
                <a:gd name="connsiteX17" fmla="*/ 114465 w 145560"/>
                <a:gd name="connsiteY17" fmla="*/ 1 h 908379"/>
                <a:gd name="connsiteX18" fmla="*/ 127525 w 145560"/>
                <a:gd name="connsiteY18" fmla="*/ 1 h 908379"/>
                <a:gd name="connsiteX19" fmla="*/ 140969 w 145560"/>
                <a:gd name="connsiteY19" fmla="*/ 0 h 908379"/>
                <a:gd name="connsiteX20" fmla="*/ 145560 w 145560"/>
                <a:gd name="connsiteY20" fmla="*/ 829 h 908379"/>
                <a:gd name="connsiteX21" fmla="*/ 145400 w 145560"/>
                <a:gd name="connsiteY21" fmla="*/ 829 h 908379"/>
                <a:gd name="connsiteX22" fmla="*/ 132340 w 145560"/>
                <a:gd name="connsiteY22" fmla="*/ 830 h 908379"/>
                <a:gd name="connsiteX23" fmla="*/ 107372 w 145560"/>
                <a:gd name="connsiteY23" fmla="*/ 5337 h 908379"/>
                <a:gd name="connsiteX24" fmla="*/ 84710 w 145560"/>
                <a:gd name="connsiteY24" fmla="*/ 13387 h 908379"/>
                <a:gd name="connsiteX25" fmla="*/ 64353 w 145560"/>
                <a:gd name="connsiteY25" fmla="*/ 24980 h 908379"/>
                <a:gd name="connsiteX26" fmla="*/ 46683 w 145560"/>
                <a:gd name="connsiteY26" fmla="*/ 39148 h 908379"/>
                <a:gd name="connsiteX27" fmla="*/ 33239 w 145560"/>
                <a:gd name="connsiteY27" fmla="*/ 56537 h 908379"/>
                <a:gd name="connsiteX28" fmla="*/ 23252 w 145560"/>
                <a:gd name="connsiteY28" fmla="*/ 75857 h 908379"/>
                <a:gd name="connsiteX29" fmla="*/ 18259 w 145560"/>
                <a:gd name="connsiteY29" fmla="*/ 96787 h 908379"/>
                <a:gd name="connsiteX30" fmla="*/ 17875 w 145560"/>
                <a:gd name="connsiteY30" fmla="*/ 107414 h 908379"/>
                <a:gd name="connsiteX31" fmla="*/ 17874 w 145560"/>
                <a:gd name="connsiteY31" fmla="*/ 802303 h 908379"/>
                <a:gd name="connsiteX32" fmla="*/ 18259 w 145560"/>
                <a:gd name="connsiteY32" fmla="*/ 813251 h 908379"/>
                <a:gd name="connsiteX33" fmla="*/ 23252 w 145560"/>
                <a:gd name="connsiteY33" fmla="*/ 834181 h 908379"/>
                <a:gd name="connsiteX34" fmla="*/ 33239 w 145560"/>
                <a:gd name="connsiteY34" fmla="*/ 853180 h 908379"/>
                <a:gd name="connsiteX35" fmla="*/ 46683 w 145560"/>
                <a:gd name="connsiteY35" fmla="*/ 870246 h 908379"/>
                <a:gd name="connsiteX36" fmla="*/ 64352 w 145560"/>
                <a:gd name="connsiteY36" fmla="*/ 884736 h 908379"/>
                <a:gd name="connsiteX37" fmla="*/ 84710 w 145560"/>
                <a:gd name="connsiteY37" fmla="*/ 896329 h 908379"/>
                <a:gd name="connsiteX38" fmla="*/ 107372 w 145560"/>
                <a:gd name="connsiteY38" fmla="*/ 904700 h 908379"/>
                <a:gd name="connsiteX39" fmla="*/ 129090 w 145560"/>
                <a:gd name="connsiteY39" fmla="*/ 908342 h 908379"/>
                <a:gd name="connsiteX40" fmla="*/ 127525 w 145560"/>
                <a:gd name="connsiteY40" fmla="*/ 908379 h 908379"/>
                <a:gd name="connsiteX41" fmla="*/ 114465 w 145560"/>
                <a:gd name="connsiteY41" fmla="*/ 908058 h 90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5560" h="908379">
                  <a:moveTo>
                    <a:pt x="114465" y="908058"/>
                  </a:moveTo>
                  <a:lnTo>
                    <a:pt x="89497" y="903872"/>
                  </a:lnTo>
                  <a:lnTo>
                    <a:pt x="66835" y="895500"/>
                  </a:lnTo>
                  <a:lnTo>
                    <a:pt x="46477" y="883908"/>
                  </a:lnTo>
                  <a:lnTo>
                    <a:pt x="28808" y="869417"/>
                  </a:lnTo>
                  <a:lnTo>
                    <a:pt x="15364" y="852351"/>
                  </a:lnTo>
                  <a:lnTo>
                    <a:pt x="5377" y="833352"/>
                  </a:lnTo>
                  <a:lnTo>
                    <a:pt x="384" y="812422"/>
                  </a:lnTo>
                  <a:lnTo>
                    <a:pt x="0" y="801474"/>
                  </a:lnTo>
                  <a:lnTo>
                    <a:pt x="0" y="106585"/>
                  </a:lnTo>
                  <a:lnTo>
                    <a:pt x="384" y="95959"/>
                  </a:lnTo>
                  <a:lnTo>
                    <a:pt x="5377" y="75028"/>
                  </a:lnTo>
                  <a:lnTo>
                    <a:pt x="15364" y="55708"/>
                  </a:lnTo>
                  <a:lnTo>
                    <a:pt x="28809" y="38319"/>
                  </a:lnTo>
                  <a:lnTo>
                    <a:pt x="46478" y="24151"/>
                  </a:lnTo>
                  <a:lnTo>
                    <a:pt x="66835" y="12559"/>
                  </a:lnTo>
                  <a:lnTo>
                    <a:pt x="89498" y="4508"/>
                  </a:lnTo>
                  <a:lnTo>
                    <a:pt x="114465" y="1"/>
                  </a:lnTo>
                  <a:lnTo>
                    <a:pt x="127525" y="1"/>
                  </a:lnTo>
                  <a:lnTo>
                    <a:pt x="140969" y="0"/>
                  </a:lnTo>
                  <a:lnTo>
                    <a:pt x="145560" y="829"/>
                  </a:lnTo>
                  <a:lnTo>
                    <a:pt x="145400" y="829"/>
                  </a:lnTo>
                  <a:lnTo>
                    <a:pt x="132340" y="830"/>
                  </a:lnTo>
                  <a:lnTo>
                    <a:pt x="107372" y="5337"/>
                  </a:lnTo>
                  <a:lnTo>
                    <a:pt x="84710" y="13387"/>
                  </a:lnTo>
                  <a:lnTo>
                    <a:pt x="64353" y="24980"/>
                  </a:lnTo>
                  <a:lnTo>
                    <a:pt x="46683" y="39148"/>
                  </a:lnTo>
                  <a:lnTo>
                    <a:pt x="33239" y="56537"/>
                  </a:lnTo>
                  <a:lnTo>
                    <a:pt x="23252" y="75857"/>
                  </a:lnTo>
                  <a:lnTo>
                    <a:pt x="18259" y="96787"/>
                  </a:lnTo>
                  <a:lnTo>
                    <a:pt x="17875" y="107414"/>
                  </a:lnTo>
                  <a:lnTo>
                    <a:pt x="17874" y="802303"/>
                  </a:lnTo>
                  <a:lnTo>
                    <a:pt x="18259" y="813251"/>
                  </a:lnTo>
                  <a:lnTo>
                    <a:pt x="23252" y="834181"/>
                  </a:lnTo>
                  <a:lnTo>
                    <a:pt x="33239" y="853180"/>
                  </a:lnTo>
                  <a:lnTo>
                    <a:pt x="46683" y="870246"/>
                  </a:lnTo>
                  <a:lnTo>
                    <a:pt x="64352" y="884736"/>
                  </a:lnTo>
                  <a:lnTo>
                    <a:pt x="84710" y="896329"/>
                  </a:lnTo>
                  <a:lnTo>
                    <a:pt x="107372" y="904700"/>
                  </a:lnTo>
                  <a:lnTo>
                    <a:pt x="129090" y="908342"/>
                  </a:lnTo>
                  <a:lnTo>
                    <a:pt x="127525" y="908379"/>
                  </a:lnTo>
                  <a:lnTo>
                    <a:pt x="114465" y="908058"/>
                  </a:lnTo>
                  <a:close/>
                </a:path>
              </a:pathLst>
            </a:custGeom>
            <a:solidFill>
              <a:srgbClr val="F8C7A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자유형 116"/>
            <p:cNvSpPr>
              <a:spLocks/>
            </p:cNvSpPr>
            <p:nvPr/>
          </p:nvSpPr>
          <p:spPr bwMode="auto">
            <a:xfrm rot="21360000" flipH="1" flipV="1">
              <a:off x="1921026" y="2977792"/>
              <a:ext cx="236511" cy="1067812"/>
            </a:xfrm>
            <a:custGeom>
              <a:avLst/>
              <a:gdLst>
                <a:gd name="connsiteX0" fmla="*/ 114639 w 236511"/>
                <a:gd name="connsiteY0" fmla="*/ 1067490 h 1067812"/>
                <a:gd name="connsiteX1" fmla="*/ 89634 w 236511"/>
                <a:gd name="connsiteY1" fmla="*/ 1063305 h 1067812"/>
                <a:gd name="connsiteX2" fmla="*/ 66552 w 236511"/>
                <a:gd name="connsiteY2" fmla="*/ 1054935 h 1067812"/>
                <a:gd name="connsiteX3" fmla="*/ 46548 w 236511"/>
                <a:gd name="connsiteY3" fmla="*/ 1043346 h 1067812"/>
                <a:gd name="connsiteX4" fmla="*/ 28852 w 236511"/>
                <a:gd name="connsiteY4" fmla="*/ 1028859 h 1067812"/>
                <a:gd name="connsiteX5" fmla="*/ 15004 w 236511"/>
                <a:gd name="connsiteY5" fmla="*/ 1011797 h 1067812"/>
                <a:gd name="connsiteX6" fmla="*/ 5386 w 236511"/>
                <a:gd name="connsiteY6" fmla="*/ 992803 h 1067812"/>
                <a:gd name="connsiteX7" fmla="*/ 385 w 236511"/>
                <a:gd name="connsiteY7" fmla="*/ 971878 h 1067812"/>
                <a:gd name="connsiteX8" fmla="*/ 0 w 236511"/>
                <a:gd name="connsiteY8" fmla="*/ 960932 h 1067812"/>
                <a:gd name="connsiteX9" fmla="*/ 0 w 236511"/>
                <a:gd name="connsiteY9" fmla="*/ 99455 h 1067812"/>
                <a:gd name="connsiteX10" fmla="*/ 385 w 236511"/>
                <a:gd name="connsiteY10" fmla="*/ 88188 h 1067812"/>
                <a:gd name="connsiteX11" fmla="*/ 5386 w 236511"/>
                <a:gd name="connsiteY11" fmla="*/ 67262 h 1067812"/>
                <a:gd name="connsiteX12" fmla="*/ 15003 w 236511"/>
                <a:gd name="connsiteY12" fmla="*/ 48268 h 1067812"/>
                <a:gd name="connsiteX13" fmla="*/ 28852 w 236511"/>
                <a:gd name="connsiteY13" fmla="*/ 31207 h 1067812"/>
                <a:gd name="connsiteX14" fmla="*/ 46548 w 236511"/>
                <a:gd name="connsiteY14" fmla="*/ 16720 h 1067812"/>
                <a:gd name="connsiteX15" fmla="*/ 62471 w 236511"/>
                <a:gd name="connsiteY15" fmla="*/ 7494 h 1067812"/>
                <a:gd name="connsiteX16" fmla="*/ 70708 w 236511"/>
                <a:gd name="connsiteY16" fmla="*/ 4507 h 1067812"/>
                <a:gd name="connsiteX17" fmla="*/ 95714 w 236511"/>
                <a:gd name="connsiteY17" fmla="*/ 321 h 1067812"/>
                <a:gd name="connsiteX18" fmla="*/ 109179 w 236511"/>
                <a:gd name="connsiteY18" fmla="*/ 0 h 1067812"/>
                <a:gd name="connsiteX19" fmla="*/ 121873 w 236511"/>
                <a:gd name="connsiteY19" fmla="*/ 322 h 1067812"/>
                <a:gd name="connsiteX20" fmla="*/ 146878 w 236511"/>
                <a:gd name="connsiteY20" fmla="*/ 4507 h 1067812"/>
                <a:gd name="connsiteX21" fmla="*/ 169959 w 236511"/>
                <a:gd name="connsiteY21" fmla="*/ 12877 h 1067812"/>
                <a:gd name="connsiteX22" fmla="*/ 190348 w 236511"/>
                <a:gd name="connsiteY22" fmla="*/ 24467 h 1067812"/>
                <a:gd name="connsiteX23" fmla="*/ 207659 w 236511"/>
                <a:gd name="connsiteY23" fmla="*/ 38953 h 1067812"/>
                <a:gd name="connsiteX24" fmla="*/ 221508 w 236511"/>
                <a:gd name="connsiteY24" fmla="*/ 56015 h 1067812"/>
                <a:gd name="connsiteX25" fmla="*/ 230740 w 236511"/>
                <a:gd name="connsiteY25" fmla="*/ 75009 h 1067812"/>
                <a:gd name="connsiteX26" fmla="*/ 236511 w 236511"/>
                <a:gd name="connsiteY26" fmla="*/ 95934 h 1067812"/>
                <a:gd name="connsiteX27" fmla="*/ 236511 w 236511"/>
                <a:gd name="connsiteY27" fmla="*/ 107201 h 1067812"/>
                <a:gd name="connsiteX28" fmla="*/ 236511 w 236511"/>
                <a:gd name="connsiteY28" fmla="*/ 968679 h 1067812"/>
                <a:gd name="connsiteX29" fmla="*/ 236511 w 236511"/>
                <a:gd name="connsiteY29" fmla="*/ 979624 h 1067812"/>
                <a:gd name="connsiteX30" fmla="*/ 230741 w 236511"/>
                <a:gd name="connsiteY30" fmla="*/ 1000550 h 1067812"/>
                <a:gd name="connsiteX31" fmla="*/ 221508 w 236511"/>
                <a:gd name="connsiteY31" fmla="*/ 1019543 h 1067812"/>
                <a:gd name="connsiteX32" fmla="*/ 207659 w 236511"/>
                <a:gd name="connsiteY32" fmla="*/ 1036606 h 1067812"/>
                <a:gd name="connsiteX33" fmla="*/ 190348 w 236511"/>
                <a:gd name="connsiteY33" fmla="*/ 1051092 h 1067812"/>
                <a:gd name="connsiteX34" fmla="*/ 174256 w 236511"/>
                <a:gd name="connsiteY34" fmla="*/ 1060239 h 1067812"/>
                <a:gd name="connsiteX35" fmla="*/ 165802 w 236511"/>
                <a:gd name="connsiteY35" fmla="*/ 1063305 h 1067812"/>
                <a:gd name="connsiteX36" fmla="*/ 140797 w 236511"/>
                <a:gd name="connsiteY36" fmla="*/ 1067490 h 1067812"/>
                <a:gd name="connsiteX37" fmla="*/ 128103 w 236511"/>
                <a:gd name="connsiteY37" fmla="*/ 1067812 h 1067812"/>
                <a:gd name="connsiteX38" fmla="*/ 114639 w 236511"/>
                <a:gd name="connsiteY38" fmla="*/ 1067490 h 1067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6511" h="1067812">
                  <a:moveTo>
                    <a:pt x="114639" y="1067490"/>
                  </a:moveTo>
                  <a:lnTo>
                    <a:pt x="89634" y="1063305"/>
                  </a:lnTo>
                  <a:lnTo>
                    <a:pt x="66552" y="1054935"/>
                  </a:lnTo>
                  <a:lnTo>
                    <a:pt x="46548" y="1043346"/>
                  </a:lnTo>
                  <a:lnTo>
                    <a:pt x="28852" y="1028859"/>
                  </a:lnTo>
                  <a:lnTo>
                    <a:pt x="15004" y="1011797"/>
                  </a:lnTo>
                  <a:lnTo>
                    <a:pt x="5386" y="992803"/>
                  </a:lnTo>
                  <a:lnTo>
                    <a:pt x="385" y="971878"/>
                  </a:lnTo>
                  <a:lnTo>
                    <a:pt x="0" y="960932"/>
                  </a:lnTo>
                  <a:lnTo>
                    <a:pt x="0" y="99455"/>
                  </a:lnTo>
                  <a:lnTo>
                    <a:pt x="385" y="88188"/>
                  </a:lnTo>
                  <a:lnTo>
                    <a:pt x="5386" y="67262"/>
                  </a:lnTo>
                  <a:lnTo>
                    <a:pt x="15003" y="48268"/>
                  </a:lnTo>
                  <a:lnTo>
                    <a:pt x="28852" y="31207"/>
                  </a:lnTo>
                  <a:lnTo>
                    <a:pt x="46548" y="16720"/>
                  </a:lnTo>
                  <a:lnTo>
                    <a:pt x="62471" y="7494"/>
                  </a:lnTo>
                  <a:lnTo>
                    <a:pt x="70708" y="4507"/>
                  </a:lnTo>
                  <a:lnTo>
                    <a:pt x="95714" y="321"/>
                  </a:lnTo>
                  <a:lnTo>
                    <a:pt x="109179" y="0"/>
                  </a:lnTo>
                  <a:lnTo>
                    <a:pt x="121873" y="322"/>
                  </a:lnTo>
                  <a:lnTo>
                    <a:pt x="146878" y="4507"/>
                  </a:lnTo>
                  <a:lnTo>
                    <a:pt x="169959" y="12877"/>
                  </a:lnTo>
                  <a:lnTo>
                    <a:pt x="190348" y="24467"/>
                  </a:lnTo>
                  <a:lnTo>
                    <a:pt x="207659" y="38953"/>
                  </a:lnTo>
                  <a:lnTo>
                    <a:pt x="221508" y="56015"/>
                  </a:lnTo>
                  <a:lnTo>
                    <a:pt x="230740" y="75009"/>
                  </a:lnTo>
                  <a:lnTo>
                    <a:pt x="236511" y="95934"/>
                  </a:lnTo>
                  <a:lnTo>
                    <a:pt x="236511" y="107201"/>
                  </a:lnTo>
                  <a:lnTo>
                    <a:pt x="236511" y="968679"/>
                  </a:lnTo>
                  <a:lnTo>
                    <a:pt x="236511" y="979624"/>
                  </a:lnTo>
                  <a:lnTo>
                    <a:pt x="230741" y="1000550"/>
                  </a:lnTo>
                  <a:lnTo>
                    <a:pt x="221508" y="1019543"/>
                  </a:lnTo>
                  <a:lnTo>
                    <a:pt x="207659" y="1036606"/>
                  </a:lnTo>
                  <a:lnTo>
                    <a:pt x="190348" y="1051092"/>
                  </a:lnTo>
                  <a:lnTo>
                    <a:pt x="174256" y="1060239"/>
                  </a:lnTo>
                  <a:lnTo>
                    <a:pt x="165802" y="1063305"/>
                  </a:lnTo>
                  <a:lnTo>
                    <a:pt x="140797" y="1067490"/>
                  </a:lnTo>
                  <a:lnTo>
                    <a:pt x="128103" y="1067812"/>
                  </a:lnTo>
                  <a:lnTo>
                    <a:pt x="114639" y="1067490"/>
                  </a:lnTo>
                  <a:close/>
                </a:path>
              </a:pathLst>
            </a:custGeom>
            <a:solidFill>
              <a:srgbClr val="FAD5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자유형 117"/>
            <p:cNvSpPr>
              <a:spLocks/>
            </p:cNvSpPr>
            <p:nvPr/>
          </p:nvSpPr>
          <p:spPr bwMode="auto">
            <a:xfrm rot="21360000" flipH="1" flipV="1">
              <a:off x="1982650" y="2967232"/>
              <a:ext cx="193181" cy="1068065"/>
            </a:xfrm>
            <a:custGeom>
              <a:avLst/>
              <a:gdLst>
                <a:gd name="connsiteX0" fmla="*/ 114639 w 193181"/>
                <a:gd name="connsiteY0" fmla="*/ 1067743 h 1068065"/>
                <a:gd name="connsiteX1" fmla="*/ 89634 w 193181"/>
                <a:gd name="connsiteY1" fmla="*/ 1063557 h 1068065"/>
                <a:gd name="connsiteX2" fmla="*/ 66553 w 193181"/>
                <a:gd name="connsiteY2" fmla="*/ 1055188 h 1068065"/>
                <a:gd name="connsiteX3" fmla="*/ 46548 w 193181"/>
                <a:gd name="connsiteY3" fmla="*/ 1043598 h 1068065"/>
                <a:gd name="connsiteX4" fmla="*/ 28853 w 193181"/>
                <a:gd name="connsiteY4" fmla="*/ 1029112 h 1068065"/>
                <a:gd name="connsiteX5" fmla="*/ 15004 w 193181"/>
                <a:gd name="connsiteY5" fmla="*/ 1012050 h 1068065"/>
                <a:gd name="connsiteX6" fmla="*/ 5387 w 193181"/>
                <a:gd name="connsiteY6" fmla="*/ 993056 h 1068065"/>
                <a:gd name="connsiteX7" fmla="*/ 385 w 193181"/>
                <a:gd name="connsiteY7" fmla="*/ 972131 h 1068065"/>
                <a:gd name="connsiteX8" fmla="*/ 1 w 193181"/>
                <a:gd name="connsiteY8" fmla="*/ 961185 h 1068065"/>
                <a:gd name="connsiteX9" fmla="*/ 0 w 193181"/>
                <a:gd name="connsiteY9" fmla="*/ 99708 h 1068065"/>
                <a:gd name="connsiteX10" fmla="*/ 385 w 193181"/>
                <a:gd name="connsiteY10" fmla="*/ 88440 h 1068065"/>
                <a:gd name="connsiteX11" fmla="*/ 5386 w 193181"/>
                <a:gd name="connsiteY11" fmla="*/ 67515 h 1068065"/>
                <a:gd name="connsiteX12" fmla="*/ 15004 w 193181"/>
                <a:gd name="connsiteY12" fmla="*/ 48521 h 1068065"/>
                <a:gd name="connsiteX13" fmla="*/ 28853 w 193181"/>
                <a:gd name="connsiteY13" fmla="*/ 31459 h 1068065"/>
                <a:gd name="connsiteX14" fmla="*/ 46548 w 193181"/>
                <a:gd name="connsiteY14" fmla="*/ 16972 h 1068065"/>
                <a:gd name="connsiteX15" fmla="*/ 66552 w 193181"/>
                <a:gd name="connsiteY15" fmla="*/ 5383 h 1068065"/>
                <a:gd name="connsiteX16" fmla="*/ 81396 w 193181"/>
                <a:gd name="connsiteY16" fmla="*/ 0 h 1068065"/>
                <a:gd name="connsiteX17" fmla="*/ 65473 w 193181"/>
                <a:gd name="connsiteY17" fmla="*/ 9226 h 1068065"/>
                <a:gd name="connsiteX18" fmla="*/ 47777 w 193181"/>
                <a:gd name="connsiteY18" fmla="*/ 23713 h 1068065"/>
                <a:gd name="connsiteX19" fmla="*/ 33928 w 193181"/>
                <a:gd name="connsiteY19" fmla="*/ 40774 h 1068065"/>
                <a:gd name="connsiteX20" fmla="*/ 24311 w 193181"/>
                <a:gd name="connsiteY20" fmla="*/ 59768 h 1068065"/>
                <a:gd name="connsiteX21" fmla="*/ 19310 w 193181"/>
                <a:gd name="connsiteY21" fmla="*/ 80694 h 1068065"/>
                <a:gd name="connsiteX22" fmla="*/ 18925 w 193181"/>
                <a:gd name="connsiteY22" fmla="*/ 91961 h 1068065"/>
                <a:gd name="connsiteX23" fmla="*/ 18925 w 193181"/>
                <a:gd name="connsiteY23" fmla="*/ 953438 h 1068065"/>
                <a:gd name="connsiteX24" fmla="*/ 19310 w 193181"/>
                <a:gd name="connsiteY24" fmla="*/ 964384 h 1068065"/>
                <a:gd name="connsiteX25" fmla="*/ 24311 w 193181"/>
                <a:gd name="connsiteY25" fmla="*/ 985309 h 1068065"/>
                <a:gd name="connsiteX26" fmla="*/ 33929 w 193181"/>
                <a:gd name="connsiteY26" fmla="*/ 1004303 h 1068065"/>
                <a:gd name="connsiteX27" fmla="*/ 47777 w 193181"/>
                <a:gd name="connsiteY27" fmla="*/ 1021365 h 1068065"/>
                <a:gd name="connsiteX28" fmla="*/ 65473 w 193181"/>
                <a:gd name="connsiteY28" fmla="*/ 1035852 h 1068065"/>
                <a:gd name="connsiteX29" fmla="*/ 85477 w 193181"/>
                <a:gd name="connsiteY29" fmla="*/ 1047441 h 1068065"/>
                <a:gd name="connsiteX30" fmla="*/ 108559 w 193181"/>
                <a:gd name="connsiteY30" fmla="*/ 1055811 h 1068065"/>
                <a:gd name="connsiteX31" fmla="*/ 133564 w 193181"/>
                <a:gd name="connsiteY31" fmla="*/ 1059996 h 1068065"/>
                <a:gd name="connsiteX32" fmla="*/ 147028 w 193181"/>
                <a:gd name="connsiteY32" fmla="*/ 1060318 h 1068065"/>
                <a:gd name="connsiteX33" fmla="*/ 159722 w 193181"/>
                <a:gd name="connsiteY33" fmla="*/ 1059996 h 1068065"/>
                <a:gd name="connsiteX34" fmla="*/ 184727 w 193181"/>
                <a:gd name="connsiteY34" fmla="*/ 1055811 h 1068065"/>
                <a:gd name="connsiteX35" fmla="*/ 193181 w 193181"/>
                <a:gd name="connsiteY35" fmla="*/ 1052745 h 1068065"/>
                <a:gd name="connsiteX36" fmla="*/ 188885 w 193181"/>
                <a:gd name="connsiteY36" fmla="*/ 1055187 h 1068065"/>
                <a:gd name="connsiteX37" fmla="*/ 165803 w 193181"/>
                <a:gd name="connsiteY37" fmla="*/ 1063558 h 1068065"/>
                <a:gd name="connsiteX38" fmla="*/ 140798 w 193181"/>
                <a:gd name="connsiteY38" fmla="*/ 1067743 h 1068065"/>
                <a:gd name="connsiteX39" fmla="*/ 128103 w 193181"/>
                <a:gd name="connsiteY39" fmla="*/ 1068065 h 1068065"/>
                <a:gd name="connsiteX40" fmla="*/ 114639 w 193181"/>
                <a:gd name="connsiteY40" fmla="*/ 1067743 h 106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93181" h="1068065">
                  <a:moveTo>
                    <a:pt x="114639" y="1067743"/>
                  </a:moveTo>
                  <a:lnTo>
                    <a:pt x="89634" y="1063557"/>
                  </a:lnTo>
                  <a:lnTo>
                    <a:pt x="66553" y="1055188"/>
                  </a:lnTo>
                  <a:lnTo>
                    <a:pt x="46548" y="1043598"/>
                  </a:lnTo>
                  <a:lnTo>
                    <a:pt x="28853" y="1029112"/>
                  </a:lnTo>
                  <a:lnTo>
                    <a:pt x="15004" y="1012050"/>
                  </a:lnTo>
                  <a:lnTo>
                    <a:pt x="5387" y="993056"/>
                  </a:lnTo>
                  <a:lnTo>
                    <a:pt x="385" y="972131"/>
                  </a:lnTo>
                  <a:lnTo>
                    <a:pt x="1" y="961185"/>
                  </a:lnTo>
                  <a:lnTo>
                    <a:pt x="0" y="99708"/>
                  </a:lnTo>
                  <a:lnTo>
                    <a:pt x="385" y="88440"/>
                  </a:lnTo>
                  <a:lnTo>
                    <a:pt x="5386" y="67515"/>
                  </a:lnTo>
                  <a:lnTo>
                    <a:pt x="15004" y="48521"/>
                  </a:lnTo>
                  <a:lnTo>
                    <a:pt x="28853" y="31459"/>
                  </a:lnTo>
                  <a:lnTo>
                    <a:pt x="46548" y="16972"/>
                  </a:lnTo>
                  <a:lnTo>
                    <a:pt x="66552" y="5383"/>
                  </a:lnTo>
                  <a:lnTo>
                    <a:pt x="81396" y="0"/>
                  </a:lnTo>
                  <a:lnTo>
                    <a:pt x="65473" y="9226"/>
                  </a:lnTo>
                  <a:lnTo>
                    <a:pt x="47777" y="23713"/>
                  </a:lnTo>
                  <a:lnTo>
                    <a:pt x="33928" y="40774"/>
                  </a:lnTo>
                  <a:lnTo>
                    <a:pt x="24311" y="59768"/>
                  </a:lnTo>
                  <a:lnTo>
                    <a:pt x="19310" y="80694"/>
                  </a:lnTo>
                  <a:lnTo>
                    <a:pt x="18925" y="91961"/>
                  </a:lnTo>
                  <a:lnTo>
                    <a:pt x="18925" y="953438"/>
                  </a:lnTo>
                  <a:lnTo>
                    <a:pt x="19310" y="964384"/>
                  </a:lnTo>
                  <a:lnTo>
                    <a:pt x="24311" y="985309"/>
                  </a:lnTo>
                  <a:lnTo>
                    <a:pt x="33929" y="1004303"/>
                  </a:lnTo>
                  <a:lnTo>
                    <a:pt x="47777" y="1021365"/>
                  </a:lnTo>
                  <a:lnTo>
                    <a:pt x="65473" y="1035852"/>
                  </a:lnTo>
                  <a:lnTo>
                    <a:pt x="85477" y="1047441"/>
                  </a:lnTo>
                  <a:lnTo>
                    <a:pt x="108559" y="1055811"/>
                  </a:lnTo>
                  <a:lnTo>
                    <a:pt x="133564" y="1059996"/>
                  </a:lnTo>
                  <a:lnTo>
                    <a:pt x="147028" y="1060318"/>
                  </a:lnTo>
                  <a:lnTo>
                    <a:pt x="159722" y="1059996"/>
                  </a:lnTo>
                  <a:lnTo>
                    <a:pt x="184727" y="1055811"/>
                  </a:lnTo>
                  <a:lnTo>
                    <a:pt x="193181" y="1052745"/>
                  </a:lnTo>
                  <a:lnTo>
                    <a:pt x="188885" y="1055187"/>
                  </a:lnTo>
                  <a:lnTo>
                    <a:pt x="165803" y="1063558"/>
                  </a:lnTo>
                  <a:lnTo>
                    <a:pt x="140798" y="1067743"/>
                  </a:lnTo>
                  <a:lnTo>
                    <a:pt x="128103" y="1068065"/>
                  </a:lnTo>
                  <a:lnTo>
                    <a:pt x="114639" y="1067743"/>
                  </a:lnTo>
                  <a:close/>
                </a:path>
              </a:pathLst>
            </a:custGeom>
            <a:solidFill>
              <a:srgbClr val="F8C7A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자유형 118"/>
            <p:cNvSpPr>
              <a:spLocks/>
            </p:cNvSpPr>
            <p:nvPr/>
          </p:nvSpPr>
          <p:spPr bwMode="auto">
            <a:xfrm rot="21300000" flipH="1" flipV="1">
              <a:off x="1670345" y="3053330"/>
              <a:ext cx="236966" cy="934836"/>
            </a:xfrm>
            <a:custGeom>
              <a:avLst/>
              <a:gdLst>
                <a:gd name="connsiteX0" fmla="*/ 115369 w 236966"/>
                <a:gd name="connsiteY0" fmla="*/ 934514 h 934836"/>
                <a:gd name="connsiteX1" fmla="*/ 90674 w 236966"/>
                <a:gd name="connsiteY1" fmla="*/ 930326 h 934836"/>
                <a:gd name="connsiteX2" fmla="*/ 67138 w 236966"/>
                <a:gd name="connsiteY2" fmla="*/ 921952 h 934836"/>
                <a:gd name="connsiteX3" fmla="*/ 46689 w 236966"/>
                <a:gd name="connsiteY3" fmla="*/ 910355 h 934836"/>
                <a:gd name="connsiteX4" fmla="*/ 29325 w 236966"/>
                <a:gd name="connsiteY4" fmla="*/ 895860 h 934836"/>
                <a:gd name="connsiteX5" fmla="*/ 15434 w 236966"/>
                <a:gd name="connsiteY5" fmla="*/ 878787 h 934836"/>
                <a:gd name="connsiteX6" fmla="*/ 5402 w 236966"/>
                <a:gd name="connsiteY6" fmla="*/ 859783 h 934836"/>
                <a:gd name="connsiteX7" fmla="*/ 386 w 236966"/>
                <a:gd name="connsiteY7" fmla="*/ 838845 h 934836"/>
                <a:gd name="connsiteX8" fmla="*/ 0 w 236966"/>
                <a:gd name="connsiteY8" fmla="*/ 827892 h 934836"/>
                <a:gd name="connsiteX9" fmla="*/ 1 w 236966"/>
                <a:gd name="connsiteY9" fmla="*/ 99257 h 934836"/>
                <a:gd name="connsiteX10" fmla="*/ 387 w 236966"/>
                <a:gd name="connsiteY10" fmla="*/ 88627 h 934836"/>
                <a:gd name="connsiteX11" fmla="*/ 5403 w 236966"/>
                <a:gd name="connsiteY11" fmla="*/ 67689 h 934836"/>
                <a:gd name="connsiteX12" fmla="*/ 15434 w 236966"/>
                <a:gd name="connsiteY12" fmla="*/ 48362 h 934836"/>
                <a:gd name="connsiteX13" fmla="*/ 29325 w 236966"/>
                <a:gd name="connsiteY13" fmla="*/ 31290 h 934836"/>
                <a:gd name="connsiteX14" fmla="*/ 46689 w 236966"/>
                <a:gd name="connsiteY14" fmla="*/ 16794 h 934836"/>
                <a:gd name="connsiteX15" fmla="*/ 63283 w 236966"/>
                <a:gd name="connsiteY15" fmla="*/ 7385 h 934836"/>
                <a:gd name="connsiteX16" fmla="*/ 71051 w 236966"/>
                <a:gd name="connsiteY16" fmla="*/ 4833 h 934836"/>
                <a:gd name="connsiteX17" fmla="*/ 95746 w 236966"/>
                <a:gd name="connsiteY17" fmla="*/ 1 h 934836"/>
                <a:gd name="connsiteX18" fmla="*/ 108478 w 236966"/>
                <a:gd name="connsiteY18" fmla="*/ 0 h 934836"/>
                <a:gd name="connsiteX19" fmla="*/ 121983 w 236966"/>
                <a:gd name="connsiteY19" fmla="*/ 0 h 934836"/>
                <a:gd name="connsiteX20" fmla="*/ 147063 w 236966"/>
                <a:gd name="connsiteY20" fmla="*/ 4833 h 934836"/>
                <a:gd name="connsiteX21" fmla="*/ 170214 w 236966"/>
                <a:gd name="connsiteY21" fmla="*/ 12564 h 934836"/>
                <a:gd name="connsiteX22" fmla="*/ 190278 w 236966"/>
                <a:gd name="connsiteY22" fmla="*/ 24160 h 934836"/>
                <a:gd name="connsiteX23" fmla="*/ 208027 w 236966"/>
                <a:gd name="connsiteY23" fmla="*/ 38655 h 934836"/>
                <a:gd name="connsiteX24" fmla="*/ 221918 w 236966"/>
                <a:gd name="connsiteY24" fmla="*/ 55727 h 934836"/>
                <a:gd name="connsiteX25" fmla="*/ 231564 w 236966"/>
                <a:gd name="connsiteY25" fmla="*/ 75055 h 934836"/>
                <a:gd name="connsiteX26" fmla="*/ 236580 w 236966"/>
                <a:gd name="connsiteY26" fmla="*/ 95993 h 934836"/>
                <a:gd name="connsiteX27" fmla="*/ 236966 w 236966"/>
                <a:gd name="connsiteY27" fmla="*/ 106623 h 934836"/>
                <a:gd name="connsiteX28" fmla="*/ 236966 w 236966"/>
                <a:gd name="connsiteY28" fmla="*/ 835258 h 934836"/>
                <a:gd name="connsiteX29" fmla="*/ 236580 w 236966"/>
                <a:gd name="connsiteY29" fmla="*/ 846210 h 934836"/>
                <a:gd name="connsiteX30" fmla="*/ 231564 w 236966"/>
                <a:gd name="connsiteY30" fmla="*/ 867148 h 934836"/>
                <a:gd name="connsiteX31" fmla="*/ 221918 w 236966"/>
                <a:gd name="connsiteY31" fmla="*/ 886153 h 934836"/>
                <a:gd name="connsiteX32" fmla="*/ 208027 w 236966"/>
                <a:gd name="connsiteY32" fmla="*/ 903226 h 934836"/>
                <a:gd name="connsiteX33" fmla="*/ 190278 w 236966"/>
                <a:gd name="connsiteY33" fmla="*/ 917721 h 934836"/>
                <a:gd name="connsiteX34" fmla="*/ 171447 w 236966"/>
                <a:gd name="connsiteY34" fmla="*/ 928605 h 934836"/>
                <a:gd name="connsiteX35" fmla="*/ 166687 w 236966"/>
                <a:gd name="connsiteY35" fmla="*/ 930327 h 934836"/>
                <a:gd name="connsiteX36" fmla="*/ 141607 w 236966"/>
                <a:gd name="connsiteY36" fmla="*/ 934514 h 934836"/>
                <a:gd name="connsiteX37" fmla="*/ 128102 w 236966"/>
                <a:gd name="connsiteY37" fmla="*/ 934836 h 934836"/>
                <a:gd name="connsiteX38" fmla="*/ 115369 w 236966"/>
                <a:gd name="connsiteY38" fmla="*/ 934514 h 934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6966" h="934836">
                  <a:moveTo>
                    <a:pt x="115369" y="934514"/>
                  </a:moveTo>
                  <a:lnTo>
                    <a:pt x="90674" y="930326"/>
                  </a:lnTo>
                  <a:lnTo>
                    <a:pt x="67138" y="921952"/>
                  </a:lnTo>
                  <a:lnTo>
                    <a:pt x="46689" y="910355"/>
                  </a:lnTo>
                  <a:lnTo>
                    <a:pt x="29325" y="895860"/>
                  </a:lnTo>
                  <a:lnTo>
                    <a:pt x="15434" y="878787"/>
                  </a:lnTo>
                  <a:lnTo>
                    <a:pt x="5402" y="859783"/>
                  </a:lnTo>
                  <a:lnTo>
                    <a:pt x="386" y="838845"/>
                  </a:lnTo>
                  <a:lnTo>
                    <a:pt x="0" y="827892"/>
                  </a:lnTo>
                  <a:lnTo>
                    <a:pt x="1" y="99257"/>
                  </a:lnTo>
                  <a:lnTo>
                    <a:pt x="387" y="88627"/>
                  </a:lnTo>
                  <a:lnTo>
                    <a:pt x="5403" y="67689"/>
                  </a:lnTo>
                  <a:lnTo>
                    <a:pt x="15434" y="48362"/>
                  </a:lnTo>
                  <a:lnTo>
                    <a:pt x="29325" y="31290"/>
                  </a:lnTo>
                  <a:lnTo>
                    <a:pt x="46689" y="16794"/>
                  </a:lnTo>
                  <a:lnTo>
                    <a:pt x="63283" y="7385"/>
                  </a:lnTo>
                  <a:lnTo>
                    <a:pt x="71051" y="4833"/>
                  </a:lnTo>
                  <a:lnTo>
                    <a:pt x="95746" y="1"/>
                  </a:lnTo>
                  <a:lnTo>
                    <a:pt x="108478" y="0"/>
                  </a:lnTo>
                  <a:lnTo>
                    <a:pt x="121983" y="0"/>
                  </a:lnTo>
                  <a:lnTo>
                    <a:pt x="147063" y="4833"/>
                  </a:lnTo>
                  <a:lnTo>
                    <a:pt x="170214" y="12564"/>
                  </a:lnTo>
                  <a:lnTo>
                    <a:pt x="190278" y="24160"/>
                  </a:lnTo>
                  <a:lnTo>
                    <a:pt x="208027" y="38655"/>
                  </a:lnTo>
                  <a:lnTo>
                    <a:pt x="221918" y="55727"/>
                  </a:lnTo>
                  <a:lnTo>
                    <a:pt x="231564" y="75055"/>
                  </a:lnTo>
                  <a:lnTo>
                    <a:pt x="236580" y="95993"/>
                  </a:lnTo>
                  <a:lnTo>
                    <a:pt x="236966" y="106623"/>
                  </a:lnTo>
                  <a:lnTo>
                    <a:pt x="236966" y="835258"/>
                  </a:lnTo>
                  <a:lnTo>
                    <a:pt x="236580" y="846210"/>
                  </a:lnTo>
                  <a:lnTo>
                    <a:pt x="231564" y="867148"/>
                  </a:lnTo>
                  <a:lnTo>
                    <a:pt x="221918" y="886153"/>
                  </a:lnTo>
                  <a:lnTo>
                    <a:pt x="208027" y="903226"/>
                  </a:lnTo>
                  <a:lnTo>
                    <a:pt x="190278" y="917721"/>
                  </a:lnTo>
                  <a:lnTo>
                    <a:pt x="171447" y="928605"/>
                  </a:lnTo>
                  <a:lnTo>
                    <a:pt x="166687" y="930327"/>
                  </a:lnTo>
                  <a:lnTo>
                    <a:pt x="141607" y="934514"/>
                  </a:lnTo>
                  <a:lnTo>
                    <a:pt x="128102" y="934836"/>
                  </a:lnTo>
                  <a:lnTo>
                    <a:pt x="115369" y="934514"/>
                  </a:lnTo>
                  <a:close/>
                </a:path>
              </a:pathLst>
            </a:custGeom>
            <a:solidFill>
              <a:srgbClr val="FAD5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자유형 119"/>
            <p:cNvSpPr>
              <a:spLocks/>
            </p:cNvSpPr>
            <p:nvPr/>
          </p:nvSpPr>
          <p:spPr bwMode="auto">
            <a:xfrm rot="21300000" flipH="1" flipV="1">
              <a:off x="1735060" y="3042282"/>
              <a:ext cx="191071" cy="934817"/>
            </a:xfrm>
            <a:custGeom>
              <a:avLst/>
              <a:gdLst>
                <a:gd name="connsiteX0" fmla="*/ 115370 w 191071"/>
                <a:gd name="connsiteY0" fmla="*/ 934495 h 934817"/>
                <a:gd name="connsiteX1" fmla="*/ 90675 w 191071"/>
                <a:gd name="connsiteY1" fmla="*/ 930307 h 934817"/>
                <a:gd name="connsiteX2" fmla="*/ 67138 w 191071"/>
                <a:gd name="connsiteY2" fmla="*/ 921932 h 934817"/>
                <a:gd name="connsiteX3" fmla="*/ 46689 w 191071"/>
                <a:gd name="connsiteY3" fmla="*/ 910336 h 934817"/>
                <a:gd name="connsiteX4" fmla="*/ 29325 w 191071"/>
                <a:gd name="connsiteY4" fmla="*/ 895841 h 934817"/>
                <a:gd name="connsiteX5" fmla="*/ 15434 w 191071"/>
                <a:gd name="connsiteY5" fmla="*/ 878768 h 934817"/>
                <a:gd name="connsiteX6" fmla="*/ 5403 w 191071"/>
                <a:gd name="connsiteY6" fmla="*/ 859763 h 934817"/>
                <a:gd name="connsiteX7" fmla="*/ 386 w 191071"/>
                <a:gd name="connsiteY7" fmla="*/ 838825 h 934817"/>
                <a:gd name="connsiteX8" fmla="*/ 0 w 191071"/>
                <a:gd name="connsiteY8" fmla="*/ 827873 h 934817"/>
                <a:gd name="connsiteX9" fmla="*/ 1 w 191071"/>
                <a:gd name="connsiteY9" fmla="*/ 99237 h 934817"/>
                <a:gd name="connsiteX10" fmla="*/ 387 w 191071"/>
                <a:gd name="connsiteY10" fmla="*/ 88608 h 934817"/>
                <a:gd name="connsiteX11" fmla="*/ 5403 w 191071"/>
                <a:gd name="connsiteY11" fmla="*/ 67670 h 934817"/>
                <a:gd name="connsiteX12" fmla="*/ 15435 w 191071"/>
                <a:gd name="connsiteY12" fmla="*/ 48343 h 934817"/>
                <a:gd name="connsiteX13" fmla="*/ 29326 w 191071"/>
                <a:gd name="connsiteY13" fmla="*/ 31271 h 934817"/>
                <a:gd name="connsiteX14" fmla="*/ 46689 w 191071"/>
                <a:gd name="connsiteY14" fmla="*/ 16775 h 934817"/>
                <a:gd name="connsiteX15" fmla="*/ 67138 w 191071"/>
                <a:gd name="connsiteY15" fmla="*/ 5179 h 934817"/>
                <a:gd name="connsiteX16" fmla="*/ 82907 w 191071"/>
                <a:gd name="connsiteY16" fmla="*/ 0 h 934817"/>
                <a:gd name="connsiteX17" fmla="*/ 66313 w 191071"/>
                <a:gd name="connsiteY17" fmla="*/ 9409 h 934817"/>
                <a:gd name="connsiteX18" fmla="*/ 48949 w 191071"/>
                <a:gd name="connsiteY18" fmla="*/ 23905 h 934817"/>
                <a:gd name="connsiteX19" fmla="*/ 35058 w 191071"/>
                <a:gd name="connsiteY19" fmla="*/ 40977 h 934817"/>
                <a:gd name="connsiteX20" fmla="*/ 25027 w 191071"/>
                <a:gd name="connsiteY20" fmla="*/ 60304 h 934817"/>
                <a:gd name="connsiteX21" fmla="*/ 20011 w 191071"/>
                <a:gd name="connsiteY21" fmla="*/ 81242 h 934817"/>
                <a:gd name="connsiteX22" fmla="*/ 19625 w 191071"/>
                <a:gd name="connsiteY22" fmla="*/ 91872 h 934817"/>
                <a:gd name="connsiteX23" fmla="*/ 19624 w 191071"/>
                <a:gd name="connsiteY23" fmla="*/ 820507 h 934817"/>
                <a:gd name="connsiteX24" fmla="*/ 20010 w 191071"/>
                <a:gd name="connsiteY24" fmla="*/ 831460 h 934817"/>
                <a:gd name="connsiteX25" fmla="*/ 25026 w 191071"/>
                <a:gd name="connsiteY25" fmla="*/ 852398 h 934817"/>
                <a:gd name="connsiteX26" fmla="*/ 35058 w 191071"/>
                <a:gd name="connsiteY26" fmla="*/ 871402 h 934817"/>
                <a:gd name="connsiteX27" fmla="*/ 48949 w 191071"/>
                <a:gd name="connsiteY27" fmla="*/ 888475 h 934817"/>
                <a:gd name="connsiteX28" fmla="*/ 66313 w 191071"/>
                <a:gd name="connsiteY28" fmla="*/ 902970 h 934817"/>
                <a:gd name="connsiteX29" fmla="*/ 86762 w 191071"/>
                <a:gd name="connsiteY29" fmla="*/ 914567 h 934817"/>
                <a:gd name="connsiteX30" fmla="*/ 110298 w 191071"/>
                <a:gd name="connsiteY30" fmla="*/ 922941 h 934817"/>
                <a:gd name="connsiteX31" fmla="*/ 134993 w 191071"/>
                <a:gd name="connsiteY31" fmla="*/ 927129 h 934817"/>
                <a:gd name="connsiteX32" fmla="*/ 147726 w 191071"/>
                <a:gd name="connsiteY32" fmla="*/ 927451 h 934817"/>
                <a:gd name="connsiteX33" fmla="*/ 161231 w 191071"/>
                <a:gd name="connsiteY33" fmla="*/ 927129 h 934817"/>
                <a:gd name="connsiteX34" fmla="*/ 186311 w 191071"/>
                <a:gd name="connsiteY34" fmla="*/ 922942 h 934817"/>
                <a:gd name="connsiteX35" fmla="*/ 191071 w 191071"/>
                <a:gd name="connsiteY35" fmla="*/ 921220 h 934817"/>
                <a:gd name="connsiteX36" fmla="*/ 189838 w 191071"/>
                <a:gd name="connsiteY36" fmla="*/ 921932 h 934817"/>
                <a:gd name="connsiteX37" fmla="*/ 166687 w 191071"/>
                <a:gd name="connsiteY37" fmla="*/ 930308 h 934817"/>
                <a:gd name="connsiteX38" fmla="*/ 141608 w 191071"/>
                <a:gd name="connsiteY38" fmla="*/ 934495 h 934817"/>
                <a:gd name="connsiteX39" fmla="*/ 128102 w 191071"/>
                <a:gd name="connsiteY39" fmla="*/ 934817 h 934817"/>
                <a:gd name="connsiteX40" fmla="*/ 115370 w 191071"/>
                <a:gd name="connsiteY40" fmla="*/ 934495 h 93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91071" h="934817">
                  <a:moveTo>
                    <a:pt x="115370" y="934495"/>
                  </a:moveTo>
                  <a:lnTo>
                    <a:pt x="90675" y="930307"/>
                  </a:lnTo>
                  <a:lnTo>
                    <a:pt x="67138" y="921932"/>
                  </a:lnTo>
                  <a:lnTo>
                    <a:pt x="46689" y="910336"/>
                  </a:lnTo>
                  <a:lnTo>
                    <a:pt x="29325" y="895841"/>
                  </a:lnTo>
                  <a:lnTo>
                    <a:pt x="15434" y="878768"/>
                  </a:lnTo>
                  <a:lnTo>
                    <a:pt x="5403" y="859763"/>
                  </a:lnTo>
                  <a:lnTo>
                    <a:pt x="386" y="838825"/>
                  </a:lnTo>
                  <a:lnTo>
                    <a:pt x="0" y="827873"/>
                  </a:lnTo>
                  <a:lnTo>
                    <a:pt x="1" y="99237"/>
                  </a:lnTo>
                  <a:lnTo>
                    <a:pt x="387" y="88608"/>
                  </a:lnTo>
                  <a:lnTo>
                    <a:pt x="5403" y="67670"/>
                  </a:lnTo>
                  <a:lnTo>
                    <a:pt x="15435" y="48343"/>
                  </a:lnTo>
                  <a:lnTo>
                    <a:pt x="29326" y="31271"/>
                  </a:lnTo>
                  <a:lnTo>
                    <a:pt x="46689" y="16775"/>
                  </a:lnTo>
                  <a:lnTo>
                    <a:pt x="67138" y="5179"/>
                  </a:lnTo>
                  <a:lnTo>
                    <a:pt x="82907" y="0"/>
                  </a:lnTo>
                  <a:lnTo>
                    <a:pt x="66313" y="9409"/>
                  </a:lnTo>
                  <a:lnTo>
                    <a:pt x="48949" y="23905"/>
                  </a:lnTo>
                  <a:lnTo>
                    <a:pt x="35058" y="40977"/>
                  </a:lnTo>
                  <a:lnTo>
                    <a:pt x="25027" y="60304"/>
                  </a:lnTo>
                  <a:lnTo>
                    <a:pt x="20011" y="81242"/>
                  </a:lnTo>
                  <a:lnTo>
                    <a:pt x="19625" y="91872"/>
                  </a:lnTo>
                  <a:lnTo>
                    <a:pt x="19624" y="820507"/>
                  </a:lnTo>
                  <a:lnTo>
                    <a:pt x="20010" y="831460"/>
                  </a:lnTo>
                  <a:lnTo>
                    <a:pt x="25026" y="852398"/>
                  </a:lnTo>
                  <a:lnTo>
                    <a:pt x="35058" y="871402"/>
                  </a:lnTo>
                  <a:lnTo>
                    <a:pt x="48949" y="888475"/>
                  </a:lnTo>
                  <a:lnTo>
                    <a:pt x="66313" y="902970"/>
                  </a:lnTo>
                  <a:lnTo>
                    <a:pt x="86762" y="914567"/>
                  </a:lnTo>
                  <a:lnTo>
                    <a:pt x="110298" y="922941"/>
                  </a:lnTo>
                  <a:lnTo>
                    <a:pt x="134993" y="927129"/>
                  </a:lnTo>
                  <a:lnTo>
                    <a:pt x="147726" y="927451"/>
                  </a:lnTo>
                  <a:lnTo>
                    <a:pt x="161231" y="927129"/>
                  </a:lnTo>
                  <a:lnTo>
                    <a:pt x="186311" y="922942"/>
                  </a:lnTo>
                  <a:lnTo>
                    <a:pt x="191071" y="921220"/>
                  </a:lnTo>
                  <a:lnTo>
                    <a:pt x="189838" y="921932"/>
                  </a:lnTo>
                  <a:lnTo>
                    <a:pt x="166687" y="930308"/>
                  </a:lnTo>
                  <a:lnTo>
                    <a:pt x="141608" y="934495"/>
                  </a:lnTo>
                  <a:lnTo>
                    <a:pt x="128102" y="934817"/>
                  </a:lnTo>
                  <a:lnTo>
                    <a:pt x="115370" y="934495"/>
                  </a:lnTo>
                  <a:close/>
                </a:path>
              </a:pathLst>
            </a:custGeom>
            <a:solidFill>
              <a:srgbClr val="F8C7A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21" name="그룹 120"/>
            <p:cNvGrpSpPr/>
            <p:nvPr/>
          </p:nvGrpSpPr>
          <p:grpSpPr>
            <a:xfrm>
              <a:off x="1433247" y="3116215"/>
              <a:ext cx="229718" cy="595893"/>
              <a:chOff x="1407400" y="3116215"/>
              <a:chExt cx="255565" cy="595893"/>
            </a:xfrm>
          </p:grpSpPr>
          <p:sp>
            <p:nvSpPr>
              <p:cNvPr id="126" name="자유형 125"/>
              <p:cNvSpPr>
                <a:spLocks/>
              </p:cNvSpPr>
              <p:nvPr/>
            </p:nvSpPr>
            <p:spPr bwMode="auto">
              <a:xfrm rot="21240000" flipH="1" flipV="1">
                <a:off x="1407400" y="3128986"/>
                <a:ext cx="235178" cy="583122"/>
              </a:xfrm>
              <a:custGeom>
                <a:avLst/>
                <a:gdLst>
                  <a:gd name="connsiteX0" fmla="*/ 114984 w 235178"/>
                  <a:gd name="connsiteY0" fmla="*/ 582800 h 583122"/>
                  <a:gd name="connsiteX1" fmla="*/ 89904 w 235178"/>
                  <a:gd name="connsiteY1" fmla="*/ 578610 h 583122"/>
                  <a:gd name="connsiteX2" fmla="*/ 67139 w 235178"/>
                  <a:gd name="connsiteY2" fmla="*/ 570229 h 583122"/>
                  <a:gd name="connsiteX3" fmla="*/ 46689 w 235178"/>
                  <a:gd name="connsiteY3" fmla="*/ 558627 h 583122"/>
                  <a:gd name="connsiteX4" fmla="*/ 29325 w 235178"/>
                  <a:gd name="connsiteY4" fmla="*/ 544124 h 583122"/>
                  <a:gd name="connsiteX5" fmla="*/ 15435 w 235178"/>
                  <a:gd name="connsiteY5" fmla="*/ 527042 h 583122"/>
                  <a:gd name="connsiteX6" fmla="*/ 5789 w 235178"/>
                  <a:gd name="connsiteY6" fmla="*/ 508027 h 583122"/>
                  <a:gd name="connsiteX7" fmla="*/ 773 w 235178"/>
                  <a:gd name="connsiteY7" fmla="*/ 487078 h 583122"/>
                  <a:gd name="connsiteX8" fmla="*/ 1 w 235178"/>
                  <a:gd name="connsiteY8" fmla="*/ 475797 h 583122"/>
                  <a:gd name="connsiteX9" fmla="*/ 0 w 235178"/>
                  <a:gd name="connsiteY9" fmla="*/ 99033 h 583122"/>
                  <a:gd name="connsiteX10" fmla="*/ 773 w 235178"/>
                  <a:gd name="connsiteY10" fmla="*/ 87753 h 583122"/>
                  <a:gd name="connsiteX11" fmla="*/ 5788 w 235178"/>
                  <a:gd name="connsiteY11" fmla="*/ 67126 h 583122"/>
                  <a:gd name="connsiteX12" fmla="*/ 15435 w 235178"/>
                  <a:gd name="connsiteY12" fmla="*/ 47466 h 583122"/>
                  <a:gd name="connsiteX13" fmla="*/ 29325 w 235178"/>
                  <a:gd name="connsiteY13" fmla="*/ 30706 h 583122"/>
                  <a:gd name="connsiteX14" fmla="*/ 46689 w 235178"/>
                  <a:gd name="connsiteY14" fmla="*/ 15881 h 583122"/>
                  <a:gd name="connsiteX15" fmla="*/ 62676 w 235178"/>
                  <a:gd name="connsiteY15" fmla="*/ 6810 h 583122"/>
                  <a:gd name="connsiteX16" fmla="*/ 68491 w 235178"/>
                  <a:gd name="connsiteY16" fmla="*/ 4835 h 583122"/>
                  <a:gd name="connsiteX17" fmla="*/ 93571 w 235178"/>
                  <a:gd name="connsiteY17" fmla="*/ 644 h 583122"/>
                  <a:gd name="connsiteX18" fmla="*/ 107076 w 235178"/>
                  <a:gd name="connsiteY18" fmla="*/ 0 h 583122"/>
                  <a:gd name="connsiteX19" fmla="*/ 120194 w 235178"/>
                  <a:gd name="connsiteY19" fmla="*/ 644 h 583122"/>
                  <a:gd name="connsiteX20" fmla="*/ 145275 w 235178"/>
                  <a:gd name="connsiteY20" fmla="*/ 4835 h 583122"/>
                  <a:gd name="connsiteX21" fmla="*/ 168040 w 235178"/>
                  <a:gd name="connsiteY21" fmla="*/ 12570 h 583122"/>
                  <a:gd name="connsiteX22" fmla="*/ 188490 w 235178"/>
                  <a:gd name="connsiteY22" fmla="*/ 24172 h 583122"/>
                  <a:gd name="connsiteX23" fmla="*/ 205854 w 235178"/>
                  <a:gd name="connsiteY23" fmla="*/ 38998 h 583122"/>
                  <a:gd name="connsiteX24" fmla="*/ 219744 w 235178"/>
                  <a:gd name="connsiteY24" fmla="*/ 55757 h 583122"/>
                  <a:gd name="connsiteX25" fmla="*/ 229776 w 235178"/>
                  <a:gd name="connsiteY25" fmla="*/ 75417 h 583122"/>
                  <a:gd name="connsiteX26" fmla="*/ 234792 w 235178"/>
                  <a:gd name="connsiteY26" fmla="*/ 96044 h 583122"/>
                  <a:gd name="connsiteX27" fmla="*/ 235178 w 235178"/>
                  <a:gd name="connsiteY27" fmla="*/ 107325 h 583122"/>
                  <a:gd name="connsiteX28" fmla="*/ 235178 w 235178"/>
                  <a:gd name="connsiteY28" fmla="*/ 484088 h 583122"/>
                  <a:gd name="connsiteX29" fmla="*/ 234792 w 235178"/>
                  <a:gd name="connsiteY29" fmla="*/ 495369 h 583122"/>
                  <a:gd name="connsiteX30" fmla="*/ 229776 w 235178"/>
                  <a:gd name="connsiteY30" fmla="*/ 516318 h 583122"/>
                  <a:gd name="connsiteX31" fmla="*/ 219744 w 235178"/>
                  <a:gd name="connsiteY31" fmla="*/ 535333 h 583122"/>
                  <a:gd name="connsiteX32" fmla="*/ 205854 w 235178"/>
                  <a:gd name="connsiteY32" fmla="*/ 552416 h 583122"/>
                  <a:gd name="connsiteX33" fmla="*/ 188490 w 235178"/>
                  <a:gd name="connsiteY33" fmla="*/ 566918 h 583122"/>
                  <a:gd name="connsiteX34" fmla="*/ 170094 w 235178"/>
                  <a:gd name="connsiteY34" fmla="*/ 577356 h 583122"/>
                  <a:gd name="connsiteX35" fmla="*/ 166688 w 235178"/>
                  <a:gd name="connsiteY35" fmla="*/ 578609 h 583122"/>
                  <a:gd name="connsiteX36" fmla="*/ 141608 w 235178"/>
                  <a:gd name="connsiteY36" fmla="*/ 582799 h 583122"/>
                  <a:gd name="connsiteX37" fmla="*/ 128489 w 235178"/>
                  <a:gd name="connsiteY37" fmla="*/ 583122 h 583122"/>
                  <a:gd name="connsiteX38" fmla="*/ 114984 w 235178"/>
                  <a:gd name="connsiteY38" fmla="*/ 582800 h 583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235178" h="583122">
                    <a:moveTo>
                      <a:pt x="114984" y="582800"/>
                    </a:moveTo>
                    <a:lnTo>
                      <a:pt x="89904" y="578610"/>
                    </a:lnTo>
                    <a:lnTo>
                      <a:pt x="67139" y="570229"/>
                    </a:lnTo>
                    <a:lnTo>
                      <a:pt x="46689" y="558627"/>
                    </a:lnTo>
                    <a:lnTo>
                      <a:pt x="29325" y="544124"/>
                    </a:lnTo>
                    <a:lnTo>
                      <a:pt x="15435" y="527042"/>
                    </a:lnTo>
                    <a:lnTo>
                      <a:pt x="5789" y="508027"/>
                    </a:lnTo>
                    <a:lnTo>
                      <a:pt x="773" y="487078"/>
                    </a:lnTo>
                    <a:lnTo>
                      <a:pt x="1" y="475797"/>
                    </a:lnTo>
                    <a:lnTo>
                      <a:pt x="0" y="99033"/>
                    </a:lnTo>
                    <a:lnTo>
                      <a:pt x="773" y="87753"/>
                    </a:lnTo>
                    <a:lnTo>
                      <a:pt x="5788" y="67126"/>
                    </a:lnTo>
                    <a:lnTo>
                      <a:pt x="15435" y="47466"/>
                    </a:lnTo>
                    <a:lnTo>
                      <a:pt x="29325" y="30706"/>
                    </a:lnTo>
                    <a:lnTo>
                      <a:pt x="46689" y="15881"/>
                    </a:lnTo>
                    <a:lnTo>
                      <a:pt x="62676" y="6810"/>
                    </a:lnTo>
                    <a:lnTo>
                      <a:pt x="68491" y="4835"/>
                    </a:lnTo>
                    <a:lnTo>
                      <a:pt x="93571" y="644"/>
                    </a:lnTo>
                    <a:lnTo>
                      <a:pt x="107076" y="0"/>
                    </a:lnTo>
                    <a:lnTo>
                      <a:pt x="120194" y="644"/>
                    </a:lnTo>
                    <a:lnTo>
                      <a:pt x="145275" y="4835"/>
                    </a:lnTo>
                    <a:lnTo>
                      <a:pt x="168040" y="12570"/>
                    </a:lnTo>
                    <a:lnTo>
                      <a:pt x="188490" y="24172"/>
                    </a:lnTo>
                    <a:lnTo>
                      <a:pt x="205854" y="38998"/>
                    </a:lnTo>
                    <a:lnTo>
                      <a:pt x="219744" y="55757"/>
                    </a:lnTo>
                    <a:lnTo>
                      <a:pt x="229776" y="75417"/>
                    </a:lnTo>
                    <a:lnTo>
                      <a:pt x="234792" y="96044"/>
                    </a:lnTo>
                    <a:lnTo>
                      <a:pt x="235178" y="107325"/>
                    </a:lnTo>
                    <a:lnTo>
                      <a:pt x="235178" y="484088"/>
                    </a:lnTo>
                    <a:lnTo>
                      <a:pt x="234792" y="495369"/>
                    </a:lnTo>
                    <a:lnTo>
                      <a:pt x="229776" y="516318"/>
                    </a:lnTo>
                    <a:lnTo>
                      <a:pt x="219744" y="535333"/>
                    </a:lnTo>
                    <a:lnTo>
                      <a:pt x="205854" y="552416"/>
                    </a:lnTo>
                    <a:lnTo>
                      <a:pt x="188490" y="566918"/>
                    </a:lnTo>
                    <a:lnTo>
                      <a:pt x="170094" y="577356"/>
                    </a:lnTo>
                    <a:lnTo>
                      <a:pt x="166688" y="578609"/>
                    </a:lnTo>
                    <a:lnTo>
                      <a:pt x="141608" y="582799"/>
                    </a:lnTo>
                    <a:lnTo>
                      <a:pt x="128489" y="583122"/>
                    </a:lnTo>
                    <a:lnTo>
                      <a:pt x="114984" y="582800"/>
                    </a:lnTo>
                    <a:close/>
                  </a:path>
                </a:pathLst>
              </a:custGeom>
              <a:solidFill>
                <a:srgbClr val="FAD5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7" name="자유형 126"/>
              <p:cNvSpPr>
                <a:spLocks/>
              </p:cNvSpPr>
              <p:nvPr/>
            </p:nvSpPr>
            <p:spPr bwMode="auto">
              <a:xfrm rot="21240000" flipH="1" flipV="1">
                <a:off x="1471458" y="3116215"/>
                <a:ext cx="191507" cy="584603"/>
              </a:xfrm>
              <a:custGeom>
                <a:avLst/>
                <a:gdLst>
                  <a:gd name="connsiteX0" fmla="*/ 114984 w 191507"/>
                  <a:gd name="connsiteY0" fmla="*/ 584281 h 584603"/>
                  <a:gd name="connsiteX1" fmla="*/ 89904 w 191507"/>
                  <a:gd name="connsiteY1" fmla="*/ 580091 h 584603"/>
                  <a:gd name="connsiteX2" fmla="*/ 67139 w 191507"/>
                  <a:gd name="connsiteY2" fmla="*/ 571711 h 584603"/>
                  <a:gd name="connsiteX3" fmla="*/ 46689 w 191507"/>
                  <a:gd name="connsiteY3" fmla="*/ 560108 h 584603"/>
                  <a:gd name="connsiteX4" fmla="*/ 29325 w 191507"/>
                  <a:gd name="connsiteY4" fmla="*/ 545605 h 584603"/>
                  <a:gd name="connsiteX5" fmla="*/ 15435 w 191507"/>
                  <a:gd name="connsiteY5" fmla="*/ 528524 h 584603"/>
                  <a:gd name="connsiteX6" fmla="*/ 5789 w 191507"/>
                  <a:gd name="connsiteY6" fmla="*/ 509508 h 584603"/>
                  <a:gd name="connsiteX7" fmla="*/ 773 w 191507"/>
                  <a:gd name="connsiteY7" fmla="*/ 488559 h 584603"/>
                  <a:gd name="connsiteX8" fmla="*/ 1 w 191507"/>
                  <a:gd name="connsiteY8" fmla="*/ 477279 h 584603"/>
                  <a:gd name="connsiteX9" fmla="*/ 0 w 191507"/>
                  <a:gd name="connsiteY9" fmla="*/ 100514 h 584603"/>
                  <a:gd name="connsiteX10" fmla="*/ 773 w 191507"/>
                  <a:gd name="connsiteY10" fmla="*/ 89234 h 584603"/>
                  <a:gd name="connsiteX11" fmla="*/ 5788 w 191507"/>
                  <a:gd name="connsiteY11" fmla="*/ 68607 h 584603"/>
                  <a:gd name="connsiteX12" fmla="*/ 15435 w 191507"/>
                  <a:gd name="connsiteY12" fmla="*/ 48947 h 584603"/>
                  <a:gd name="connsiteX13" fmla="*/ 29325 w 191507"/>
                  <a:gd name="connsiteY13" fmla="*/ 32187 h 584603"/>
                  <a:gd name="connsiteX14" fmla="*/ 46689 w 191507"/>
                  <a:gd name="connsiteY14" fmla="*/ 17362 h 584603"/>
                  <a:gd name="connsiteX15" fmla="*/ 67139 w 191507"/>
                  <a:gd name="connsiteY15" fmla="*/ 5759 h 584603"/>
                  <a:gd name="connsiteX16" fmla="*/ 84089 w 191507"/>
                  <a:gd name="connsiteY16" fmla="*/ 0 h 584603"/>
                  <a:gd name="connsiteX17" fmla="*/ 68102 w 191507"/>
                  <a:gd name="connsiteY17" fmla="*/ 9071 h 584603"/>
                  <a:gd name="connsiteX18" fmla="*/ 50738 w 191507"/>
                  <a:gd name="connsiteY18" fmla="*/ 23896 h 584603"/>
                  <a:gd name="connsiteX19" fmla="*/ 36848 w 191507"/>
                  <a:gd name="connsiteY19" fmla="*/ 40656 h 584603"/>
                  <a:gd name="connsiteX20" fmla="*/ 27201 w 191507"/>
                  <a:gd name="connsiteY20" fmla="*/ 60316 h 584603"/>
                  <a:gd name="connsiteX21" fmla="*/ 22186 w 191507"/>
                  <a:gd name="connsiteY21" fmla="*/ 80943 h 584603"/>
                  <a:gd name="connsiteX22" fmla="*/ 21413 w 191507"/>
                  <a:gd name="connsiteY22" fmla="*/ 92223 h 584603"/>
                  <a:gd name="connsiteX23" fmla="*/ 21414 w 191507"/>
                  <a:gd name="connsiteY23" fmla="*/ 468987 h 584603"/>
                  <a:gd name="connsiteX24" fmla="*/ 22186 w 191507"/>
                  <a:gd name="connsiteY24" fmla="*/ 480268 h 584603"/>
                  <a:gd name="connsiteX25" fmla="*/ 27202 w 191507"/>
                  <a:gd name="connsiteY25" fmla="*/ 501217 h 584603"/>
                  <a:gd name="connsiteX26" fmla="*/ 36848 w 191507"/>
                  <a:gd name="connsiteY26" fmla="*/ 520232 h 584603"/>
                  <a:gd name="connsiteX27" fmla="*/ 50738 w 191507"/>
                  <a:gd name="connsiteY27" fmla="*/ 537314 h 584603"/>
                  <a:gd name="connsiteX28" fmla="*/ 68102 w 191507"/>
                  <a:gd name="connsiteY28" fmla="*/ 551817 h 584603"/>
                  <a:gd name="connsiteX29" fmla="*/ 88552 w 191507"/>
                  <a:gd name="connsiteY29" fmla="*/ 563419 h 584603"/>
                  <a:gd name="connsiteX30" fmla="*/ 111317 w 191507"/>
                  <a:gd name="connsiteY30" fmla="*/ 571800 h 584603"/>
                  <a:gd name="connsiteX31" fmla="*/ 136397 w 191507"/>
                  <a:gd name="connsiteY31" fmla="*/ 575990 h 584603"/>
                  <a:gd name="connsiteX32" fmla="*/ 149902 w 191507"/>
                  <a:gd name="connsiteY32" fmla="*/ 576312 h 584603"/>
                  <a:gd name="connsiteX33" fmla="*/ 163021 w 191507"/>
                  <a:gd name="connsiteY33" fmla="*/ 575989 h 584603"/>
                  <a:gd name="connsiteX34" fmla="*/ 188101 w 191507"/>
                  <a:gd name="connsiteY34" fmla="*/ 571799 h 584603"/>
                  <a:gd name="connsiteX35" fmla="*/ 191507 w 191507"/>
                  <a:gd name="connsiteY35" fmla="*/ 570546 h 584603"/>
                  <a:gd name="connsiteX36" fmla="*/ 189453 w 191507"/>
                  <a:gd name="connsiteY36" fmla="*/ 571711 h 584603"/>
                  <a:gd name="connsiteX37" fmla="*/ 166688 w 191507"/>
                  <a:gd name="connsiteY37" fmla="*/ 580090 h 584603"/>
                  <a:gd name="connsiteX38" fmla="*/ 141608 w 191507"/>
                  <a:gd name="connsiteY38" fmla="*/ 584281 h 584603"/>
                  <a:gd name="connsiteX39" fmla="*/ 128489 w 191507"/>
                  <a:gd name="connsiteY39" fmla="*/ 584603 h 584603"/>
                  <a:gd name="connsiteX40" fmla="*/ 114984 w 191507"/>
                  <a:gd name="connsiteY40" fmla="*/ 584281 h 58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91507" h="584603">
                    <a:moveTo>
                      <a:pt x="114984" y="584281"/>
                    </a:moveTo>
                    <a:lnTo>
                      <a:pt x="89904" y="580091"/>
                    </a:lnTo>
                    <a:lnTo>
                      <a:pt x="67139" y="571711"/>
                    </a:lnTo>
                    <a:lnTo>
                      <a:pt x="46689" y="560108"/>
                    </a:lnTo>
                    <a:lnTo>
                      <a:pt x="29325" y="545605"/>
                    </a:lnTo>
                    <a:lnTo>
                      <a:pt x="15435" y="528524"/>
                    </a:lnTo>
                    <a:lnTo>
                      <a:pt x="5789" y="509508"/>
                    </a:lnTo>
                    <a:lnTo>
                      <a:pt x="773" y="488559"/>
                    </a:lnTo>
                    <a:lnTo>
                      <a:pt x="1" y="477279"/>
                    </a:lnTo>
                    <a:lnTo>
                      <a:pt x="0" y="100514"/>
                    </a:lnTo>
                    <a:lnTo>
                      <a:pt x="773" y="89234"/>
                    </a:lnTo>
                    <a:lnTo>
                      <a:pt x="5788" y="68607"/>
                    </a:lnTo>
                    <a:lnTo>
                      <a:pt x="15435" y="48947"/>
                    </a:lnTo>
                    <a:lnTo>
                      <a:pt x="29325" y="32187"/>
                    </a:lnTo>
                    <a:lnTo>
                      <a:pt x="46689" y="17362"/>
                    </a:lnTo>
                    <a:lnTo>
                      <a:pt x="67139" y="5759"/>
                    </a:lnTo>
                    <a:lnTo>
                      <a:pt x="84089" y="0"/>
                    </a:lnTo>
                    <a:lnTo>
                      <a:pt x="68102" y="9071"/>
                    </a:lnTo>
                    <a:lnTo>
                      <a:pt x="50738" y="23896"/>
                    </a:lnTo>
                    <a:lnTo>
                      <a:pt x="36848" y="40656"/>
                    </a:lnTo>
                    <a:lnTo>
                      <a:pt x="27201" y="60316"/>
                    </a:lnTo>
                    <a:lnTo>
                      <a:pt x="22186" y="80943"/>
                    </a:lnTo>
                    <a:lnTo>
                      <a:pt x="21413" y="92223"/>
                    </a:lnTo>
                    <a:lnTo>
                      <a:pt x="21414" y="468987"/>
                    </a:lnTo>
                    <a:lnTo>
                      <a:pt x="22186" y="480268"/>
                    </a:lnTo>
                    <a:lnTo>
                      <a:pt x="27202" y="501217"/>
                    </a:lnTo>
                    <a:lnTo>
                      <a:pt x="36848" y="520232"/>
                    </a:lnTo>
                    <a:lnTo>
                      <a:pt x="50738" y="537314"/>
                    </a:lnTo>
                    <a:lnTo>
                      <a:pt x="68102" y="551817"/>
                    </a:lnTo>
                    <a:lnTo>
                      <a:pt x="88552" y="563419"/>
                    </a:lnTo>
                    <a:lnTo>
                      <a:pt x="111317" y="571800"/>
                    </a:lnTo>
                    <a:lnTo>
                      <a:pt x="136397" y="575990"/>
                    </a:lnTo>
                    <a:lnTo>
                      <a:pt x="149902" y="576312"/>
                    </a:lnTo>
                    <a:lnTo>
                      <a:pt x="163021" y="575989"/>
                    </a:lnTo>
                    <a:lnTo>
                      <a:pt x="188101" y="571799"/>
                    </a:lnTo>
                    <a:lnTo>
                      <a:pt x="191507" y="570546"/>
                    </a:lnTo>
                    <a:lnTo>
                      <a:pt x="189453" y="571711"/>
                    </a:lnTo>
                    <a:lnTo>
                      <a:pt x="166688" y="580090"/>
                    </a:lnTo>
                    <a:lnTo>
                      <a:pt x="141608" y="584281"/>
                    </a:lnTo>
                    <a:lnTo>
                      <a:pt x="128489" y="584603"/>
                    </a:lnTo>
                    <a:lnTo>
                      <a:pt x="114984" y="584281"/>
                    </a:lnTo>
                    <a:close/>
                  </a:path>
                </a:pathLst>
              </a:custGeom>
              <a:solidFill>
                <a:srgbClr val="F8C7A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2" name="순서도: 지연 121"/>
            <p:cNvSpPr/>
            <p:nvPr/>
          </p:nvSpPr>
          <p:spPr>
            <a:xfrm rot="4997879">
              <a:off x="1756627" y="3803570"/>
              <a:ext cx="137339" cy="18811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3" name="순서도: 지연 122"/>
            <p:cNvSpPr/>
            <p:nvPr/>
          </p:nvSpPr>
          <p:spPr>
            <a:xfrm rot="4997879">
              <a:off x="2010570" y="3849980"/>
              <a:ext cx="137339" cy="18811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순서도: 지연 123"/>
            <p:cNvSpPr/>
            <p:nvPr/>
          </p:nvSpPr>
          <p:spPr>
            <a:xfrm rot="4997879">
              <a:off x="2241841" y="3618602"/>
              <a:ext cx="137339" cy="18811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5" name="순서도: 지연 124"/>
            <p:cNvSpPr/>
            <p:nvPr/>
          </p:nvSpPr>
          <p:spPr>
            <a:xfrm rot="4997879">
              <a:off x="1495353" y="3543635"/>
              <a:ext cx="123253" cy="132936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8" name="그룹 127"/>
          <p:cNvGrpSpPr/>
          <p:nvPr/>
        </p:nvGrpSpPr>
        <p:grpSpPr>
          <a:xfrm rot="20975409" flipH="1">
            <a:off x="5771567" y="2338322"/>
            <a:ext cx="791596" cy="664535"/>
            <a:chOff x="1433247" y="2907190"/>
            <a:chExt cx="986507" cy="1138414"/>
          </a:xfrm>
        </p:grpSpPr>
        <p:sp>
          <p:nvSpPr>
            <p:cNvPr id="129" name="자유형 128"/>
            <p:cNvSpPr>
              <a:spLocks/>
            </p:cNvSpPr>
            <p:nvPr/>
          </p:nvSpPr>
          <p:spPr bwMode="auto">
            <a:xfrm rot="21440735" flipH="1" flipV="1">
              <a:off x="2164371" y="2910185"/>
              <a:ext cx="237560" cy="907513"/>
            </a:xfrm>
            <a:custGeom>
              <a:avLst/>
              <a:gdLst>
                <a:gd name="connsiteX0" fmla="*/ 111216 w 237560"/>
                <a:gd name="connsiteY0" fmla="*/ 907513 h 907513"/>
                <a:gd name="connsiteX1" fmla="*/ 89498 w 237560"/>
                <a:gd name="connsiteY1" fmla="*/ 903871 h 907513"/>
                <a:gd name="connsiteX2" fmla="*/ 66836 w 237560"/>
                <a:gd name="connsiteY2" fmla="*/ 895500 h 907513"/>
                <a:gd name="connsiteX3" fmla="*/ 46478 w 237560"/>
                <a:gd name="connsiteY3" fmla="*/ 883907 h 907513"/>
                <a:gd name="connsiteX4" fmla="*/ 28809 w 237560"/>
                <a:gd name="connsiteY4" fmla="*/ 869417 h 907513"/>
                <a:gd name="connsiteX5" fmla="*/ 15365 w 237560"/>
                <a:gd name="connsiteY5" fmla="*/ 852351 h 907513"/>
                <a:gd name="connsiteX6" fmla="*/ 5378 w 237560"/>
                <a:gd name="connsiteY6" fmla="*/ 833352 h 907513"/>
                <a:gd name="connsiteX7" fmla="*/ 385 w 237560"/>
                <a:gd name="connsiteY7" fmla="*/ 812422 h 907513"/>
                <a:gd name="connsiteX8" fmla="*/ 0 w 237560"/>
                <a:gd name="connsiteY8" fmla="*/ 801474 h 907513"/>
                <a:gd name="connsiteX9" fmla="*/ 1 w 237560"/>
                <a:gd name="connsiteY9" fmla="*/ 106585 h 907513"/>
                <a:gd name="connsiteX10" fmla="*/ 385 w 237560"/>
                <a:gd name="connsiteY10" fmla="*/ 95958 h 907513"/>
                <a:gd name="connsiteX11" fmla="*/ 5378 w 237560"/>
                <a:gd name="connsiteY11" fmla="*/ 75028 h 907513"/>
                <a:gd name="connsiteX12" fmla="*/ 15365 w 237560"/>
                <a:gd name="connsiteY12" fmla="*/ 55708 h 907513"/>
                <a:gd name="connsiteX13" fmla="*/ 28809 w 237560"/>
                <a:gd name="connsiteY13" fmla="*/ 38319 h 907513"/>
                <a:gd name="connsiteX14" fmla="*/ 46479 w 237560"/>
                <a:gd name="connsiteY14" fmla="*/ 24151 h 907513"/>
                <a:gd name="connsiteX15" fmla="*/ 66836 w 237560"/>
                <a:gd name="connsiteY15" fmla="*/ 12558 h 907513"/>
                <a:gd name="connsiteX16" fmla="*/ 89498 w 237560"/>
                <a:gd name="connsiteY16" fmla="*/ 4508 h 907513"/>
                <a:gd name="connsiteX17" fmla="*/ 114466 w 237560"/>
                <a:gd name="connsiteY17" fmla="*/ 1 h 907513"/>
                <a:gd name="connsiteX18" fmla="*/ 127526 w 237560"/>
                <a:gd name="connsiteY18" fmla="*/ 0 h 907513"/>
                <a:gd name="connsiteX19" fmla="*/ 127686 w 237560"/>
                <a:gd name="connsiteY19" fmla="*/ 0 h 907513"/>
                <a:gd name="connsiteX20" fmla="*/ 148062 w 237560"/>
                <a:gd name="connsiteY20" fmla="*/ 3679 h 907513"/>
                <a:gd name="connsiteX21" fmla="*/ 170724 w 237560"/>
                <a:gd name="connsiteY21" fmla="*/ 11730 h 907513"/>
                <a:gd name="connsiteX22" fmla="*/ 191082 w 237560"/>
                <a:gd name="connsiteY22" fmla="*/ 23322 h 907513"/>
                <a:gd name="connsiteX23" fmla="*/ 208367 w 237560"/>
                <a:gd name="connsiteY23" fmla="*/ 37491 h 907513"/>
                <a:gd name="connsiteX24" fmla="*/ 222195 w 237560"/>
                <a:gd name="connsiteY24" fmla="*/ 54879 h 907513"/>
                <a:gd name="connsiteX25" fmla="*/ 232182 w 237560"/>
                <a:gd name="connsiteY25" fmla="*/ 74199 h 907513"/>
                <a:gd name="connsiteX26" fmla="*/ 237176 w 237560"/>
                <a:gd name="connsiteY26" fmla="*/ 95130 h 907513"/>
                <a:gd name="connsiteX27" fmla="*/ 237560 w 237560"/>
                <a:gd name="connsiteY27" fmla="*/ 105756 h 907513"/>
                <a:gd name="connsiteX28" fmla="*/ 237560 w 237560"/>
                <a:gd name="connsiteY28" fmla="*/ 800644 h 907513"/>
                <a:gd name="connsiteX29" fmla="*/ 237175 w 237560"/>
                <a:gd name="connsiteY29" fmla="*/ 811593 h 907513"/>
                <a:gd name="connsiteX30" fmla="*/ 232183 w 237560"/>
                <a:gd name="connsiteY30" fmla="*/ 832524 h 907513"/>
                <a:gd name="connsiteX31" fmla="*/ 222195 w 237560"/>
                <a:gd name="connsiteY31" fmla="*/ 851521 h 907513"/>
                <a:gd name="connsiteX32" fmla="*/ 208368 w 237560"/>
                <a:gd name="connsiteY32" fmla="*/ 868588 h 907513"/>
                <a:gd name="connsiteX33" fmla="*/ 191082 w 237560"/>
                <a:gd name="connsiteY33" fmla="*/ 883078 h 907513"/>
                <a:gd name="connsiteX34" fmla="*/ 170725 w 237560"/>
                <a:gd name="connsiteY34" fmla="*/ 894671 h 907513"/>
                <a:gd name="connsiteX35" fmla="*/ 148062 w 237560"/>
                <a:gd name="connsiteY35" fmla="*/ 903042 h 907513"/>
                <a:gd name="connsiteX36" fmla="*/ 123095 w 237560"/>
                <a:gd name="connsiteY36" fmla="*/ 907229 h 907513"/>
                <a:gd name="connsiteX37" fmla="*/ 111216 w 237560"/>
                <a:gd name="connsiteY37" fmla="*/ 907513 h 907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37560" h="907513">
                  <a:moveTo>
                    <a:pt x="111216" y="907513"/>
                  </a:moveTo>
                  <a:lnTo>
                    <a:pt x="89498" y="903871"/>
                  </a:lnTo>
                  <a:lnTo>
                    <a:pt x="66836" y="895500"/>
                  </a:lnTo>
                  <a:lnTo>
                    <a:pt x="46478" y="883907"/>
                  </a:lnTo>
                  <a:lnTo>
                    <a:pt x="28809" y="869417"/>
                  </a:lnTo>
                  <a:lnTo>
                    <a:pt x="15365" y="852351"/>
                  </a:lnTo>
                  <a:lnTo>
                    <a:pt x="5378" y="833352"/>
                  </a:lnTo>
                  <a:lnTo>
                    <a:pt x="385" y="812422"/>
                  </a:lnTo>
                  <a:lnTo>
                    <a:pt x="0" y="801474"/>
                  </a:lnTo>
                  <a:lnTo>
                    <a:pt x="1" y="106585"/>
                  </a:lnTo>
                  <a:lnTo>
                    <a:pt x="385" y="95958"/>
                  </a:lnTo>
                  <a:lnTo>
                    <a:pt x="5378" y="75028"/>
                  </a:lnTo>
                  <a:lnTo>
                    <a:pt x="15365" y="55708"/>
                  </a:lnTo>
                  <a:lnTo>
                    <a:pt x="28809" y="38319"/>
                  </a:lnTo>
                  <a:lnTo>
                    <a:pt x="46479" y="24151"/>
                  </a:lnTo>
                  <a:lnTo>
                    <a:pt x="66836" y="12558"/>
                  </a:lnTo>
                  <a:lnTo>
                    <a:pt x="89498" y="4508"/>
                  </a:lnTo>
                  <a:lnTo>
                    <a:pt x="114466" y="1"/>
                  </a:lnTo>
                  <a:lnTo>
                    <a:pt x="127526" y="0"/>
                  </a:lnTo>
                  <a:lnTo>
                    <a:pt x="127686" y="0"/>
                  </a:lnTo>
                  <a:lnTo>
                    <a:pt x="148062" y="3679"/>
                  </a:lnTo>
                  <a:lnTo>
                    <a:pt x="170724" y="11730"/>
                  </a:lnTo>
                  <a:lnTo>
                    <a:pt x="191082" y="23322"/>
                  </a:lnTo>
                  <a:lnTo>
                    <a:pt x="208367" y="37491"/>
                  </a:lnTo>
                  <a:lnTo>
                    <a:pt x="222195" y="54879"/>
                  </a:lnTo>
                  <a:lnTo>
                    <a:pt x="232182" y="74199"/>
                  </a:lnTo>
                  <a:lnTo>
                    <a:pt x="237176" y="95130"/>
                  </a:lnTo>
                  <a:lnTo>
                    <a:pt x="237560" y="105756"/>
                  </a:lnTo>
                  <a:lnTo>
                    <a:pt x="237560" y="800644"/>
                  </a:lnTo>
                  <a:lnTo>
                    <a:pt x="237175" y="811593"/>
                  </a:lnTo>
                  <a:lnTo>
                    <a:pt x="232183" y="832524"/>
                  </a:lnTo>
                  <a:lnTo>
                    <a:pt x="222195" y="851521"/>
                  </a:lnTo>
                  <a:lnTo>
                    <a:pt x="208368" y="868588"/>
                  </a:lnTo>
                  <a:lnTo>
                    <a:pt x="191082" y="883078"/>
                  </a:lnTo>
                  <a:lnTo>
                    <a:pt x="170725" y="894671"/>
                  </a:lnTo>
                  <a:lnTo>
                    <a:pt x="148062" y="903042"/>
                  </a:lnTo>
                  <a:lnTo>
                    <a:pt x="123095" y="907229"/>
                  </a:lnTo>
                  <a:lnTo>
                    <a:pt x="111216" y="907513"/>
                  </a:lnTo>
                  <a:close/>
                </a:path>
              </a:pathLst>
            </a:custGeom>
            <a:solidFill>
              <a:srgbClr val="FAD5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자유형 129"/>
            <p:cNvSpPr>
              <a:spLocks/>
            </p:cNvSpPr>
            <p:nvPr/>
          </p:nvSpPr>
          <p:spPr bwMode="auto">
            <a:xfrm rot="21440735" flipH="1" flipV="1">
              <a:off x="2274194" y="2907190"/>
              <a:ext cx="145560" cy="908379"/>
            </a:xfrm>
            <a:custGeom>
              <a:avLst/>
              <a:gdLst>
                <a:gd name="connsiteX0" fmla="*/ 114465 w 145560"/>
                <a:gd name="connsiteY0" fmla="*/ 908058 h 908379"/>
                <a:gd name="connsiteX1" fmla="*/ 89497 w 145560"/>
                <a:gd name="connsiteY1" fmla="*/ 903872 h 908379"/>
                <a:gd name="connsiteX2" fmla="*/ 66835 w 145560"/>
                <a:gd name="connsiteY2" fmla="*/ 895500 h 908379"/>
                <a:gd name="connsiteX3" fmla="*/ 46477 w 145560"/>
                <a:gd name="connsiteY3" fmla="*/ 883908 h 908379"/>
                <a:gd name="connsiteX4" fmla="*/ 28808 w 145560"/>
                <a:gd name="connsiteY4" fmla="*/ 869417 h 908379"/>
                <a:gd name="connsiteX5" fmla="*/ 15364 w 145560"/>
                <a:gd name="connsiteY5" fmla="*/ 852351 h 908379"/>
                <a:gd name="connsiteX6" fmla="*/ 5377 w 145560"/>
                <a:gd name="connsiteY6" fmla="*/ 833352 h 908379"/>
                <a:gd name="connsiteX7" fmla="*/ 384 w 145560"/>
                <a:gd name="connsiteY7" fmla="*/ 812422 h 908379"/>
                <a:gd name="connsiteX8" fmla="*/ 0 w 145560"/>
                <a:gd name="connsiteY8" fmla="*/ 801474 h 908379"/>
                <a:gd name="connsiteX9" fmla="*/ 0 w 145560"/>
                <a:gd name="connsiteY9" fmla="*/ 106585 h 908379"/>
                <a:gd name="connsiteX10" fmla="*/ 384 w 145560"/>
                <a:gd name="connsiteY10" fmla="*/ 95959 h 908379"/>
                <a:gd name="connsiteX11" fmla="*/ 5377 w 145560"/>
                <a:gd name="connsiteY11" fmla="*/ 75028 h 908379"/>
                <a:gd name="connsiteX12" fmla="*/ 15364 w 145560"/>
                <a:gd name="connsiteY12" fmla="*/ 55708 h 908379"/>
                <a:gd name="connsiteX13" fmla="*/ 28809 w 145560"/>
                <a:gd name="connsiteY13" fmla="*/ 38319 h 908379"/>
                <a:gd name="connsiteX14" fmla="*/ 46478 w 145560"/>
                <a:gd name="connsiteY14" fmla="*/ 24151 h 908379"/>
                <a:gd name="connsiteX15" fmla="*/ 66835 w 145560"/>
                <a:gd name="connsiteY15" fmla="*/ 12559 h 908379"/>
                <a:gd name="connsiteX16" fmla="*/ 89498 w 145560"/>
                <a:gd name="connsiteY16" fmla="*/ 4508 h 908379"/>
                <a:gd name="connsiteX17" fmla="*/ 114465 w 145560"/>
                <a:gd name="connsiteY17" fmla="*/ 1 h 908379"/>
                <a:gd name="connsiteX18" fmla="*/ 127525 w 145560"/>
                <a:gd name="connsiteY18" fmla="*/ 1 h 908379"/>
                <a:gd name="connsiteX19" fmla="*/ 140969 w 145560"/>
                <a:gd name="connsiteY19" fmla="*/ 0 h 908379"/>
                <a:gd name="connsiteX20" fmla="*/ 145560 w 145560"/>
                <a:gd name="connsiteY20" fmla="*/ 829 h 908379"/>
                <a:gd name="connsiteX21" fmla="*/ 145400 w 145560"/>
                <a:gd name="connsiteY21" fmla="*/ 829 h 908379"/>
                <a:gd name="connsiteX22" fmla="*/ 132340 w 145560"/>
                <a:gd name="connsiteY22" fmla="*/ 830 h 908379"/>
                <a:gd name="connsiteX23" fmla="*/ 107372 w 145560"/>
                <a:gd name="connsiteY23" fmla="*/ 5337 h 908379"/>
                <a:gd name="connsiteX24" fmla="*/ 84710 w 145560"/>
                <a:gd name="connsiteY24" fmla="*/ 13387 h 908379"/>
                <a:gd name="connsiteX25" fmla="*/ 64353 w 145560"/>
                <a:gd name="connsiteY25" fmla="*/ 24980 h 908379"/>
                <a:gd name="connsiteX26" fmla="*/ 46683 w 145560"/>
                <a:gd name="connsiteY26" fmla="*/ 39148 h 908379"/>
                <a:gd name="connsiteX27" fmla="*/ 33239 w 145560"/>
                <a:gd name="connsiteY27" fmla="*/ 56537 h 908379"/>
                <a:gd name="connsiteX28" fmla="*/ 23252 w 145560"/>
                <a:gd name="connsiteY28" fmla="*/ 75857 h 908379"/>
                <a:gd name="connsiteX29" fmla="*/ 18259 w 145560"/>
                <a:gd name="connsiteY29" fmla="*/ 96787 h 908379"/>
                <a:gd name="connsiteX30" fmla="*/ 17875 w 145560"/>
                <a:gd name="connsiteY30" fmla="*/ 107414 h 908379"/>
                <a:gd name="connsiteX31" fmla="*/ 17874 w 145560"/>
                <a:gd name="connsiteY31" fmla="*/ 802303 h 908379"/>
                <a:gd name="connsiteX32" fmla="*/ 18259 w 145560"/>
                <a:gd name="connsiteY32" fmla="*/ 813251 h 908379"/>
                <a:gd name="connsiteX33" fmla="*/ 23252 w 145560"/>
                <a:gd name="connsiteY33" fmla="*/ 834181 h 908379"/>
                <a:gd name="connsiteX34" fmla="*/ 33239 w 145560"/>
                <a:gd name="connsiteY34" fmla="*/ 853180 h 908379"/>
                <a:gd name="connsiteX35" fmla="*/ 46683 w 145560"/>
                <a:gd name="connsiteY35" fmla="*/ 870246 h 908379"/>
                <a:gd name="connsiteX36" fmla="*/ 64352 w 145560"/>
                <a:gd name="connsiteY36" fmla="*/ 884736 h 908379"/>
                <a:gd name="connsiteX37" fmla="*/ 84710 w 145560"/>
                <a:gd name="connsiteY37" fmla="*/ 896329 h 908379"/>
                <a:gd name="connsiteX38" fmla="*/ 107372 w 145560"/>
                <a:gd name="connsiteY38" fmla="*/ 904700 h 908379"/>
                <a:gd name="connsiteX39" fmla="*/ 129090 w 145560"/>
                <a:gd name="connsiteY39" fmla="*/ 908342 h 908379"/>
                <a:gd name="connsiteX40" fmla="*/ 127525 w 145560"/>
                <a:gd name="connsiteY40" fmla="*/ 908379 h 908379"/>
                <a:gd name="connsiteX41" fmla="*/ 114465 w 145560"/>
                <a:gd name="connsiteY41" fmla="*/ 908058 h 90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5560" h="908379">
                  <a:moveTo>
                    <a:pt x="114465" y="908058"/>
                  </a:moveTo>
                  <a:lnTo>
                    <a:pt x="89497" y="903872"/>
                  </a:lnTo>
                  <a:lnTo>
                    <a:pt x="66835" y="895500"/>
                  </a:lnTo>
                  <a:lnTo>
                    <a:pt x="46477" y="883908"/>
                  </a:lnTo>
                  <a:lnTo>
                    <a:pt x="28808" y="869417"/>
                  </a:lnTo>
                  <a:lnTo>
                    <a:pt x="15364" y="852351"/>
                  </a:lnTo>
                  <a:lnTo>
                    <a:pt x="5377" y="833352"/>
                  </a:lnTo>
                  <a:lnTo>
                    <a:pt x="384" y="812422"/>
                  </a:lnTo>
                  <a:lnTo>
                    <a:pt x="0" y="801474"/>
                  </a:lnTo>
                  <a:lnTo>
                    <a:pt x="0" y="106585"/>
                  </a:lnTo>
                  <a:lnTo>
                    <a:pt x="384" y="95959"/>
                  </a:lnTo>
                  <a:lnTo>
                    <a:pt x="5377" y="75028"/>
                  </a:lnTo>
                  <a:lnTo>
                    <a:pt x="15364" y="55708"/>
                  </a:lnTo>
                  <a:lnTo>
                    <a:pt x="28809" y="38319"/>
                  </a:lnTo>
                  <a:lnTo>
                    <a:pt x="46478" y="24151"/>
                  </a:lnTo>
                  <a:lnTo>
                    <a:pt x="66835" y="12559"/>
                  </a:lnTo>
                  <a:lnTo>
                    <a:pt x="89498" y="4508"/>
                  </a:lnTo>
                  <a:lnTo>
                    <a:pt x="114465" y="1"/>
                  </a:lnTo>
                  <a:lnTo>
                    <a:pt x="127525" y="1"/>
                  </a:lnTo>
                  <a:lnTo>
                    <a:pt x="140969" y="0"/>
                  </a:lnTo>
                  <a:lnTo>
                    <a:pt x="145560" y="829"/>
                  </a:lnTo>
                  <a:lnTo>
                    <a:pt x="145400" y="829"/>
                  </a:lnTo>
                  <a:lnTo>
                    <a:pt x="132340" y="830"/>
                  </a:lnTo>
                  <a:lnTo>
                    <a:pt x="107372" y="5337"/>
                  </a:lnTo>
                  <a:lnTo>
                    <a:pt x="84710" y="13387"/>
                  </a:lnTo>
                  <a:lnTo>
                    <a:pt x="64353" y="24980"/>
                  </a:lnTo>
                  <a:lnTo>
                    <a:pt x="46683" y="39148"/>
                  </a:lnTo>
                  <a:lnTo>
                    <a:pt x="33239" y="56537"/>
                  </a:lnTo>
                  <a:lnTo>
                    <a:pt x="23252" y="75857"/>
                  </a:lnTo>
                  <a:lnTo>
                    <a:pt x="18259" y="96787"/>
                  </a:lnTo>
                  <a:lnTo>
                    <a:pt x="17875" y="107414"/>
                  </a:lnTo>
                  <a:lnTo>
                    <a:pt x="17874" y="802303"/>
                  </a:lnTo>
                  <a:lnTo>
                    <a:pt x="18259" y="813251"/>
                  </a:lnTo>
                  <a:lnTo>
                    <a:pt x="23252" y="834181"/>
                  </a:lnTo>
                  <a:lnTo>
                    <a:pt x="33239" y="853180"/>
                  </a:lnTo>
                  <a:lnTo>
                    <a:pt x="46683" y="870246"/>
                  </a:lnTo>
                  <a:lnTo>
                    <a:pt x="64352" y="884736"/>
                  </a:lnTo>
                  <a:lnTo>
                    <a:pt x="84710" y="896329"/>
                  </a:lnTo>
                  <a:lnTo>
                    <a:pt x="107372" y="904700"/>
                  </a:lnTo>
                  <a:lnTo>
                    <a:pt x="129090" y="908342"/>
                  </a:lnTo>
                  <a:lnTo>
                    <a:pt x="127525" y="908379"/>
                  </a:lnTo>
                  <a:lnTo>
                    <a:pt x="114465" y="908058"/>
                  </a:lnTo>
                  <a:close/>
                </a:path>
              </a:pathLst>
            </a:custGeom>
            <a:solidFill>
              <a:srgbClr val="F8C7A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자유형 130"/>
            <p:cNvSpPr>
              <a:spLocks/>
            </p:cNvSpPr>
            <p:nvPr/>
          </p:nvSpPr>
          <p:spPr bwMode="auto">
            <a:xfrm rot="21360000" flipH="1" flipV="1">
              <a:off x="1921026" y="2977792"/>
              <a:ext cx="236511" cy="1067812"/>
            </a:xfrm>
            <a:custGeom>
              <a:avLst/>
              <a:gdLst>
                <a:gd name="connsiteX0" fmla="*/ 114639 w 236511"/>
                <a:gd name="connsiteY0" fmla="*/ 1067490 h 1067812"/>
                <a:gd name="connsiteX1" fmla="*/ 89634 w 236511"/>
                <a:gd name="connsiteY1" fmla="*/ 1063305 h 1067812"/>
                <a:gd name="connsiteX2" fmla="*/ 66552 w 236511"/>
                <a:gd name="connsiteY2" fmla="*/ 1054935 h 1067812"/>
                <a:gd name="connsiteX3" fmla="*/ 46548 w 236511"/>
                <a:gd name="connsiteY3" fmla="*/ 1043346 h 1067812"/>
                <a:gd name="connsiteX4" fmla="*/ 28852 w 236511"/>
                <a:gd name="connsiteY4" fmla="*/ 1028859 h 1067812"/>
                <a:gd name="connsiteX5" fmla="*/ 15004 w 236511"/>
                <a:gd name="connsiteY5" fmla="*/ 1011797 h 1067812"/>
                <a:gd name="connsiteX6" fmla="*/ 5386 w 236511"/>
                <a:gd name="connsiteY6" fmla="*/ 992803 h 1067812"/>
                <a:gd name="connsiteX7" fmla="*/ 385 w 236511"/>
                <a:gd name="connsiteY7" fmla="*/ 971878 h 1067812"/>
                <a:gd name="connsiteX8" fmla="*/ 0 w 236511"/>
                <a:gd name="connsiteY8" fmla="*/ 960932 h 1067812"/>
                <a:gd name="connsiteX9" fmla="*/ 0 w 236511"/>
                <a:gd name="connsiteY9" fmla="*/ 99455 h 1067812"/>
                <a:gd name="connsiteX10" fmla="*/ 385 w 236511"/>
                <a:gd name="connsiteY10" fmla="*/ 88188 h 1067812"/>
                <a:gd name="connsiteX11" fmla="*/ 5386 w 236511"/>
                <a:gd name="connsiteY11" fmla="*/ 67262 h 1067812"/>
                <a:gd name="connsiteX12" fmla="*/ 15003 w 236511"/>
                <a:gd name="connsiteY12" fmla="*/ 48268 h 1067812"/>
                <a:gd name="connsiteX13" fmla="*/ 28852 w 236511"/>
                <a:gd name="connsiteY13" fmla="*/ 31207 h 1067812"/>
                <a:gd name="connsiteX14" fmla="*/ 46548 w 236511"/>
                <a:gd name="connsiteY14" fmla="*/ 16720 h 1067812"/>
                <a:gd name="connsiteX15" fmla="*/ 62471 w 236511"/>
                <a:gd name="connsiteY15" fmla="*/ 7494 h 1067812"/>
                <a:gd name="connsiteX16" fmla="*/ 70708 w 236511"/>
                <a:gd name="connsiteY16" fmla="*/ 4507 h 1067812"/>
                <a:gd name="connsiteX17" fmla="*/ 95714 w 236511"/>
                <a:gd name="connsiteY17" fmla="*/ 321 h 1067812"/>
                <a:gd name="connsiteX18" fmla="*/ 109179 w 236511"/>
                <a:gd name="connsiteY18" fmla="*/ 0 h 1067812"/>
                <a:gd name="connsiteX19" fmla="*/ 121873 w 236511"/>
                <a:gd name="connsiteY19" fmla="*/ 322 h 1067812"/>
                <a:gd name="connsiteX20" fmla="*/ 146878 w 236511"/>
                <a:gd name="connsiteY20" fmla="*/ 4507 h 1067812"/>
                <a:gd name="connsiteX21" fmla="*/ 169959 w 236511"/>
                <a:gd name="connsiteY21" fmla="*/ 12877 h 1067812"/>
                <a:gd name="connsiteX22" fmla="*/ 190348 w 236511"/>
                <a:gd name="connsiteY22" fmla="*/ 24467 h 1067812"/>
                <a:gd name="connsiteX23" fmla="*/ 207659 w 236511"/>
                <a:gd name="connsiteY23" fmla="*/ 38953 h 1067812"/>
                <a:gd name="connsiteX24" fmla="*/ 221508 w 236511"/>
                <a:gd name="connsiteY24" fmla="*/ 56015 h 1067812"/>
                <a:gd name="connsiteX25" fmla="*/ 230740 w 236511"/>
                <a:gd name="connsiteY25" fmla="*/ 75009 h 1067812"/>
                <a:gd name="connsiteX26" fmla="*/ 236511 w 236511"/>
                <a:gd name="connsiteY26" fmla="*/ 95934 h 1067812"/>
                <a:gd name="connsiteX27" fmla="*/ 236511 w 236511"/>
                <a:gd name="connsiteY27" fmla="*/ 107201 h 1067812"/>
                <a:gd name="connsiteX28" fmla="*/ 236511 w 236511"/>
                <a:gd name="connsiteY28" fmla="*/ 968679 h 1067812"/>
                <a:gd name="connsiteX29" fmla="*/ 236511 w 236511"/>
                <a:gd name="connsiteY29" fmla="*/ 979624 h 1067812"/>
                <a:gd name="connsiteX30" fmla="*/ 230741 w 236511"/>
                <a:gd name="connsiteY30" fmla="*/ 1000550 h 1067812"/>
                <a:gd name="connsiteX31" fmla="*/ 221508 w 236511"/>
                <a:gd name="connsiteY31" fmla="*/ 1019543 h 1067812"/>
                <a:gd name="connsiteX32" fmla="*/ 207659 w 236511"/>
                <a:gd name="connsiteY32" fmla="*/ 1036606 h 1067812"/>
                <a:gd name="connsiteX33" fmla="*/ 190348 w 236511"/>
                <a:gd name="connsiteY33" fmla="*/ 1051092 h 1067812"/>
                <a:gd name="connsiteX34" fmla="*/ 174256 w 236511"/>
                <a:gd name="connsiteY34" fmla="*/ 1060239 h 1067812"/>
                <a:gd name="connsiteX35" fmla="*/ 165802 w 236511"/>
                <a:gd name="connsiteY35" fmla="*/ 1063305 h 1067812"/>
                <a:gd name="connsiteX36" fmla="*/ 140797 w 236511"/>
                <a:gd name="connsiteY36" fmla="*/ 1067490 h 1067812"/>
                <a:gd name="connsiteX37" fmla="*/ 128103 w 236511"/>
                <a:gd name="connsiteY37" fmla="*/ 1067812 h 1067812"/>
                <a:gd name="connsiteX38" fmla="*/ 114639 w 236511"/>
                <a:gd name="connsiteY38" fmla="*/ 1067490 h 1067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6511" h="1067812">
                  <a:moveTo>
                    <a:pt x="114639" y="1067490"/>
                  </a:moveTo>
                  <a:lnTo>
                    <a:pt x="89634" y="1063305"/>
                  </a:lnTo>
                  <a:lnTo>
                    <a:pt x="66552" y="1054935"/>
                  </a:lnTo>
                  <a:lnTo>
                    <a:pt x="46548" y="1043346"/>
                  </a:lnTo>
                  <a:lnTo>
                    <a:pt x="28852" y="1028859"/>
                  </a:lnTo>
                  <a:lnTo>
                    <a:pt x="15004" y="1011797"/>
                  </a:lnTo>
                  <a:lnTo>
                    <a:pt x="5386" y="992803"/>
                  </a:lnTo>
                  <a:lnTo>
                    <a:pt x="385" y="971878"/>
                  </a:lnTo>
                  <a:lnTo>
                    <a:pt x="0" y="960932"/>
                  </a:lnTo>
                  <a:lnTo>
                    <a:pt x="0" y="99455"/>
                  </a:lnTo>
                  <a:lnTo>
                    <a:pt x="385" y="88188"/>
                  </a:lnTo>
                  <a:lnTo>
                    <a:pt x="5386" y="67262"/>
                  </a:lnTo>
                  <a:lnTo>
                    <a:pt x="15003" y="48268"/>
                  </a:lnTo>
                  <a:lnTo>
                    <a:pt x="28852" y="31207"/>
                  </a:lnTo>
                  <a:lnTo>
                    <a:pt x="46548" y="16720"/>
                  </a:lnTo>
                  <a:lnTo>
                    <a:pt x="62471" y="7494"/>
                  </a:lnTo>
                  <a:lnTo>
                    <a:pt x="70708" y="4507"/>
                  </a:lnTo>
                  <a:lnTo>
                    <a:pt x="95714" y="321"/>
                  </a:lnTo>
                  <a:lnTo>
                    <a:pt x="109179" y="0"/>
                  </a:lnTo>
                  <a:lnTo>
                    <a:pt x="121873" y="322"/>
                  </a:lnTo>
                  <a:lnTo>
                    <a:pt x="146878" y="4507"/>
                  </a:lnTo>
                  <a:lnTo>
                    <a:pt x="169959" y="12877"/>
                  </a:lnTo>
                  <a:lnTo>
                    <a:pt x="190348" y="24467"/>
                  </a:lnTo>
                  <a:lnTo>
                    <a:pt x="207659" y="38953"/>
                  </a:lnTo>
                  <a:lnTo>
                    <a:pt x="221508" y="56015"/>
                  </a:lnTo>
                  <a:lnTo>
                    <a:pt x="230740" y="75009"/>
                  </a:lnTo>
                  <a:lnTo>
                    <a:pt x="236511" y="95934"/>
                  </a:lnTo>
                  <a:lnTo>
                    <a:pt x="236511" y="107201"/>
                  </a:lnTo>
                  <a:lnTo>
                    <a:pt x="236511" y="968679"/>
                  </a:lnTo>
                  <a:lnTo>
                    <a:pt x="236511" y="979624"/>
                  </a:lnTo>
                  <a:lnTo>
                    <a:pt x="230741" y="1000550"/>
                  </a:lnTo>
                  <a:lnTo>
                    <a:pt x="221508" y="1019543"/>
                  </a:lnTo>
                  <a:lnTo>
                    <a:pt x="207659" y="1036606"/>
                  </a:lnTo>
                  <a:lnTo>
                    <a:pt x="190348" y="1051092"/>
                  </a:lnTo>
                  <a:lnTo>
                    <a:pt x="174256" y="1060239"/>
                  </a:lnTo>
                  <a:lnTo>
                    <a:pt x="165802" y="1063305"/>
                  </a:lnTo>
                  <a:lnTo>
                    <a:pt x="140797" y="1067490"/>
                  </a:lnTo>
                  <a:lnTo>
                    <a:pt x="128103" y="1067812"/>
                  </a:lnTo>
                  <a:lnTo>
                    <a:pt x="114639" y="1067490"/>
                  </a:lnTo>
                  <a:close/>
                </a:path>
              </a:pathLst>
            </a:custGeom>
            <a:solidFill>
              <a:srgbClr val="FAD5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자유형 131"/>
            <p:cNvSpPr>
              <a:spLocks/>
            </p:cNvSpPr>
            <p:nvPr/>
          </p:nvSpPr>
          <p:spPr bwMode="auto">
            <a:xfrm rot="21360000" flipH="1" flipV="1">
              <a:off x="1982650" y="2967232"/>
              <a:ext cx="193181" cy="1068065"/>
            </a:xfrm>
            <a:custGeom>
              <a:avLst/>
              <a:gdLst>
                <a:gd name="connsiteX0" fmla="*/ 114639 w 193181"/>
                <a:gd name="connsiteY0" fmla="*/ 1067743 h 1068065"/>
                <a:gd name="connsiteX1" fmla="*/ 89634 w 193181"/>
                <a:gd name="connsiteY1" fmla="*/ 1063557 h 1068065"/>
                <a:gd name="connsiteX2" fmla="*/ 66553 w 193181"/>
                <a:gd name="connsiteY2" fmla="*/ 1055188 h 1068065"/>
                <a:gd name="connsiteX3" fmla="*/ 46548 w 193181"/>
                <a:gd name="connsiteY3" fmla="*/ 1043598 h 1068065"/>
                <a:gd name="connsiteX4" fmla="*/ 28853 w 193181"/>
                <a:gd name="connsiteY4" fmla="*/ 1029112 h 1068065"/>
                <a:gd name="connsiteX5" fmla="*/ 15004 w 193181"/>
                <a:gd name="connsiteY5" fmla="*/ 1012050 h 1068065"/>
                <a:gd name="connsiteX6" fmla="*/ 5387 w 193181"/>
                <a:gd name="connsiteY6" fmla="*/ 993056 h 1068065"/>
                <a:gd name="connsiteX7" fmla="*/ 385 w 193181"/>
                <a:gd name="connsiteY7" fmla="*/ 972131 h 1068065"/>
                <a:gd name="connsiteX8" fmla="*/ 1 w 193181"/>
                <a:gd name="connsiteY8" fmla="*/ 961185 h 1068065"/>
                <a:gd name="connsiteX9" fmla="*/ 0 w 193181"/>
                <a:gd name="connsiteY9" fmla="*/ 99708 h 1068065"/>
                <a:gd name="connsiteX10" fmla="*/ 385 w 193181"/>
                <a:gd name="connsiteY10" fmla="*/ 88440 h 1068065"/>
                <a:gd name="connsiteX11" fmla="*/ 5386 w 193181"/>
                <a:gd name="connsiteY11" fmla="*/ 67515 h 1068065"/>
                <a:gd name="connsiteX12" fmla="*/ 15004 w 193181"/>
                <a:gd name="connsiteY12" fmla="*/ 48521 h 1068065"/>
                <a:gd name="connsiteX13" fmla="*/ 28853 w 193181"/>
                <a:gd name="connsiteY13" fmla="*/ 31459 h 1068065"/>
                <a:gd name="connsiteX14" fmla="*/ 46548 w 193181"/>
                <a:gd name="connsiteY14" fmla="*/ 16972 h 1068065"/>
                <a:gd name="connsiteX15" fmla="*/ 66552 w 193181"/>
                <a:gd name="connsiteY15" fmla="*/ 5383 h 1068065"/>
                <a:gd name="connsiteX16" fmla="*/ 81396 w 193181"/>
                <a:gd name="connsiteY16" fmla="*/ 0 h 1068065"/>
                <a:gd name="connsiteX17" fmla="*/ 65473 w 193181"/>
                <a:gd name="connsiteY17" fmla="*/ 9226 h 1068065"/>
                <a:gd name="connsiteX18" fmla="*/ 47777 w 193181"/>
                <a:gd name="connsiteY18" fmla="*/ 23713 h 1068065"/>
                <a:gd name="connsiteX19" fmla="*/ 33928 w 193181"/>
                <a:gd name="connsiteY19" fmla="*/ 40774 h 1068065"/>
                <a:gd name="connsiteX20" fmla="*/ 24311 w 193181"/>
                <a:gd name="connsiteY20" fmla="*/ 59768 h 1068065"/>
                <a:gd name="connsiteX21" fmla="*/ 19310 w 193181"/>
                <a:gd name="connsiteY21" fmla="*/ 80694 h 1068065"/>
                <a:gd name="connsiteX22" fmla="*/ 18925 w 193181"/>
                <a:gd name="connsiteY22" fmla="*/ 91961 h 1068065"/>
                <a:gd name="connsiteX23" fmla="*/ 18925 w 193181"/>
                <a:gd name="connsiteY23" fmla="*/ 953438 h 1068065"/>
                <a:gd name="connsiteX24" fmla="*/ 19310 w 193181"/>
                <a:gd name="connsiteY24" fmla="*/ 964384 h 1068065"/>
                <a:gd name="connsiteX25" fmla="*/ 24311 w 193181"/>
                <a:gd name="connsiteY25" fmla="*/ 985309 h 1068065"/>
                <a:gd name="connsiteX26" fmla="*/ 33929 w 193181"/>
                <a:gd name="connsiteY26" fmla="*/ 1004303 h 1068065"/>
                <a:gd name="connsiteX27" fmla="*/ 47777 w 193181"/>
                <a:gd name="connsiteY27" fmla="*/ 1021365 h 1068065"/>
                <a:gd name="connsiteX28" fmla="*/ 65473 w 193181"/>
                <a:gd name="connsiteY28" fmla="*/ 1035852 h 1068065"/>
                <a:gd name="connsiteX29" fmla="*/ 85477 w 193181"/>
                <a:gd name="connsiteY29" fmla="*/ 1047441 h 1068065"/>
                <a:gd name="connsiteX30" fmla="*/ 108559 w 193181"/>
                <a:gd name="connsiteY30" fmla="*/ 1055811 h 1068065"/>
                <a:gd name="connsiteX31" fmla="*/ 133564 w 193181"/>
                <a:gd name="connsiteY31" fmla="*/ 1059996 h 1068065"/>
                <a:gd name="connsiteX32" fmla="*/ 147028 w 193181"/>
                <a:gd name="connsiteY32" fmla="*/ 1060318 h 1068065"/>
                <a:gd name="connsiteX33" fmla="*/ 159722 w 193181"/>
                <a:gd name="connsiteY33" fmla="*/ 1059996 h 1068065"/>
                <a:gd name="connsiteX34" fmla="*/ 184727 w 193181"/>
                <a:gd name="connsiteY34" fmla="*/ 1055811 h 1068065"/>
                <a:gd name="connsiteX35" fmla="*/ 193181 w 193181"/>
                <a:gd name="connsiteY35" fmla="*/ 1052745 h 1068065"/>
                <a:gd name="connsiteX36" fmla="*/ 188885 w 193181"/>
                <a:gd name="connsiteY36" fmla="*/ 1055187 h 1068065"/>
                <a:gd name="connsiteX37" fmla="*/ 165803 w 193181"/>
                <a:gd name="connsiteY37" fmla="*/ 1063558 h 1068065"/>
                <a:gd name="connsiteX38" fmla="*/ 140798 w 193181"/>
                <a:gd name="connsiteY38" fmla="*/ 1067743 h 1068065"/>
                <a:gd name="connsiteX39" fmla="*/ 128103 w 193181"/>
                <a:gd name="connsiteY39" fmla="*/ 1068065 h 1068065"/>
                <a:gd name="connsiteX40" fmla="*/ 114639 w 193181"/>
                <a:gd name="connsiteY40" fmla="*/ 1067743 h 106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93181" h="1068065">
                  <a:moveTo>
                    <a:pt x="114639" y="1067743"/>
                  </a:moveTo>
                  <a:lnTo>
                    <a:pt x="89634" y="1063557"/>
                  </a:lnTo>
                  <a:lnTo>
                    <a:pt x="66553" y="1055188"/>
                  </a:lnTo>
                  <a:lnTo>
                    <a:pt x="46548" y="1043598"/>
                  </a:lnTo>
                  <a:lnTo>
                    <a:pt x="28853" y="1029112"/>
                  </a:lnTo>
                  <a:lnTo>
                    <a:pt x="15004" y="1012050"/>
                  </a:lnTo>
                  <a:lnTo>
                    <a:pt x="5387" y="993056"/>
                  </a:lnTo>
                  <a:lnTo>
                    <a:pt x="385" y="972131"/>
                  </a:lnTo>
                  <a:lnTo>
                    <a:pt x="1" y="961185"/>
                  </a:lnTo>
                  <a:lnTo>
                    <a:pt x="0" y="99708"/>
                  </a:lnTo>
                  <a:lnTo>
                    <a:pt x="385" y="88440"/>
                  </a:lnTo>
                  <a:lnTo>
                    <a:pt x="5386" y="67515"/>
                  </a:lnTo>
                  <a:lnTo>
                    <a:pt x="15004" y="48521"/>
                  </a:lnTo>
                  <a:lnTo>
                    <a:pt x="28853" y="31459"/>
                  </a:lnTo>
                  <a:lnTo>
                    <a:pt x="46548" y="16972"/>
                  </a:lnTo>
                  <a:lnTo>
                    <a:pt x="66552" y="5383"/>
                  </a:lnTo>
                  <a:lnTo>
                    <a:pt x="81396" y="0"/>
                  </a:lnTo>
                  <a:lnTo>
                    <a:pt x="65473" y="9226"/>
                  </a:lnTo>
                  <a:lnTo>
                    <a:pt x="47777" y="23713"/>
                  </a:lnTo>
                  <a:lnTo>
                    <a:pt x="33928" y="40774"/>
                  </a:lnTo>
                  <a:lnTo>
                    <a:pt x="24311" y="59768"/>
                  </a:lnTo>
                  <a:lnTo>
                    <a:pt x="19310" y="80694"/>
                  </a:lnTo>
                  <a:lnTo>
                    <a:pt x="18925" y="91961"/>
                  </a:lnTo>
                  <a:lnTo>
                    <a:pt x="18925" y="953438"/>
                  </a:lnTo>
                  <a:lnTo>
                    <a:pt x="19310" y="964384"/>
                  </a:lnTo>
                  <a:lnTo>
                    <a:pt x="24311" y="985309"/>
                  </a:lnTo>
                  <a:lnTo>
                    <a:pt x="33929" y="1004303"/>
                  </a:lnTo>
                  <a:lnTo>
                    <a:pt x="47777" y="1021365"/>
                  </a:lnTo>
                  <a:lnTo>
                    <a:pt x="65473" y="1035852"/>
                  </a:lnTo>
                  <a:lnTo>
                    <a:pt x="85477" y="1047441"/>
                  </a:lnTo>
                  <a:lnTo>
                    <a:pt x="108559" y="1055811"/>
                  </a:lnTo>
                  <a:lnTo>
                    <a:pt x="133564" y="1059996"/>
                  </a:lnTo>
                  <a:lnTo>
                    <a:pt x="147028" y="1060318"/>
                  </a:lnTo>
                  <a:lnTo>
                    <a:pt x="159722" y="1059996"/>
                  </a:lnTo>
                  <a:lnTo>
                    <a:pt x="184727" y="1055811"/>
                  </a:lnTo>
                  <a:lnTo>
                    <a:pt x="193181" y="1052745"/>
                  </a:lnTo>
                  <a:lnTo>
                    <a:pt x="188885" y="1055187"/>
                  </a:lnTo>
                  <a:lnTo>
                    <a:pt x="165803" y="1063558"/>
                  </a:lnTo>
                  <a:lnTo>
                    <a:pt x="140798" y="1067743"/>
                  </a:lnTo>
                  <a:lnTo>
                    <a:pt x="128103" y="1068065"/>
                  </a:lnTo>
                  <a:lnTo>
                    <a:pt x="114639" y="1067743"/>
                  </a:lnTo>
                  <a:close/>
                </a:path>
              </a:pathLst>
            </a:custGeom>
            <a:solidFill>
              <a:srgbClr val="F8C7A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자유형 132"/>
            <p:cNvSpPr>
              <a:spLocks/>
            </p:cNvSpPr>
            <p:nvPr/>
          </p:nvSpPr>
          <p:spPr bwMode="auto">
            <a:xfrm rot="21300000" flipH="1" flipV="1">
              <a:off x="1670345" y="3053330"/>
              <a:ext cx="236966" cy="934836"/>
            </a:xfrm>
            <a:custGeom>
              <a:avLst/>
              <a:gdLst>
                <a:gd name="connsiteX0" fmla="*/ 115369 w 236966"/>
                <a:gd name="connsiteY0" fmla="*/ 934514 h 934836"/>
                <a:gd name="connsiteX1" fmla="*/ 90674 w 236966"/>
                <a:gd name="connsiteY1" fmla="*/ 930326 h 934836"/>
                <a:gd name="connsiteX2" fmla="*/ 67138 w 236966"/>
                <a:gd name="connsiteY2" fmla="*/ 921952 h 934836"/>
                <a:gd name="connsiteX3" fmla="*/ 46689 w 236966"/>
                <a:gd name="connsiteY3" fmla="*/ 910355 h 934836"/>
                <a:gd name="connsiteX4" fmla="*/ 29325 w 236966"/>
                <a:gd name="connsiteY4" fmla="*/ 895860 h 934836"/>
                <a:gd name="connsiteX5" fmla="*/ 15434 w 236966"/>
                <a:gd name="connsiteY5" fmla="*/ 878787 h 934836"/>
                <a:gd name="connsiteX6" fmla="*/ 5402 w 236966"/>
                <a:gd name="connsiteY6" fmla="*/ 859783 h 934836"/>
                <a:gd name="connsiteX7" fmla="*/ 386 w 236966"/>
                <a:gd name="connsiteY7" fmla="*/ 838845 h 934836"/>
                <a:gd name="connsiteX8" fmla="*/ 0 w 236966"/>
                <a:gd name="connsiteY8" fmla="*/ 827892 h 934836"/>
                <a:gd name="connsiteX9" fmla="*/ 1 w 236966"/>
                <a:gd name="connsiteY9" fmla="*/ 99257 h 934836"/>
                <a:gd name="connsiteX10" fmla="*/ 387 w 236966"/>
                <a:gd name="connsiteY10" fmla="*/ 88627 h 934836"/>
                <a:gd name="connsiteX11" fmla="*/ 5403 w 236966"/>
                <a:gd name="connsiteY11" fmla="*/ 67689 h 934836"/>
                <a:gd name="connsiteX12" fmla="*/ 15434 w 236966"/>
                <a:gd name="connsiteY12" fmla="*/ 48362 h 934836"/>
                <a:gd name="connsiteX13" fmla="*/ 29325 w 236966"/>
                <a:gd name="connsiteY13" fmla="*/ 31290 h 934836"/>
                <a:gd name="connsiteX14" fmla="*/ 46689 w 236966"/>
                <a:gd name="connsiteY14" fmla="*/ 16794 h 934836"/>
                <a:gd name="connsiteX15" fmla="*/ 63283 w 236966"/>
                <a:gd name="connsiteY15" fmla="*/ 7385 h 934836"/>
                <a:gd name="connsiteX16" fmla="*/ 71051 w 236966"/>
                <a:gd name="connsiteY16" fmla="*/ 4833 h 934836"/>
                <a:gd name="connsiteX17" fmla="*/ 95746 w 236966"/>
                <a:gd name="connsiteY17" fmla="*/ 1 h 934836"/>
                <a:gd name="connsiteX18" fmla="*/ 108478 w 236966"/>
                <a:gd name="connsiteY18" fmla="*/ 0 h 934836"/>
                <a:gd name="connsiteX19" fmla="*/ 121983 w 236966"/>
                <a:gd name="connsiteY19" fmla="*/ 0 h 934836"/>
                <a:gd name="connsiteX20" fmla="*/ 147063 w 236966"/>
                <a:gd name="connsiteY20" fmla="*/ 4833 h 934836"/>
                <a:gd name="connsiteX21" fmla="*/ 170214 w 236966"/>
                <a:gd name="connsiteY21" fmla="*/ 12564 h 934836"/>
                <a:gd name="connsiteX22" fmla="*/ 190278 w 236966"/>
                <a:gd name="connsiteY22" fmla="*/ 24160 h 934836"/>
                <a:gd name="connsiteX23" fmla="*/ 208027 w 236966"/>
                <a:gd name="connsiteY23" fmla="*/ 38655 h 934836"/>
                <a:gd name="connsiteX24" fmla="*/ 221918 w 236966"/>
                <a:gd name="connsiteY24" fmla="*/ 55727 h 934836"/>
                <a:gd name="connsiteX25" fmla="*/ 231564 w 236966"/>
                <a:gd name="connsiteY25" fmla="*/ 75055 h 934836"/>
                <a:gd name="connsiteX26" fmla="*/ 236580 w 236966"/>
                <a:gd name="connsiteY26" fmla="*/ 95993 h 934836"/>
                <a:gd name="connsiteX27" fmla="*/ 236966 w 236966"/>
                <a:gd name="connsiteY27" fmla="*/ 106623 h 934836"/>
                <a:gd name="connsiteX28" fmla="*/ 236966 w 236966"/>
                <a:gd name="connsiteY28" fmla="*/ 835258 h 934836"/>
                <a:gd name="connsiteX29" fmla="*/ 236580 w 236966"/>
                <a:gd name="connsiteY29" fmla="*/ 846210 h 934836"/>
                <a:gd name="connsiteX30" fmla="*/ 231564 w 236966"/>
                <a:gd name="connsiteY30" fmla="*/ 867148 h 934836"/>
                <a:gd name="connsiteX31" fmla="*/ 221918 w 236966"/>
                <a:gd name="connsiteY31" fmla="*/ 886153 h 934836"/>
                <a:gd name="connsiteX32" fmla="*/ 208027 w 236966"/>
                <a:gd name="connsiteY32" fmla="*/ 903226 h 934836"/>
                <a:gd name="connsiteX33" fmla="*/ 190278 w 236966"/>
                <a:gd name="connsiteY33" fmla="*/ 917721 h 934836"/>
                <a:gd name="connsiteX34" fmla="*/ 171447 w 236966"/>
                <a:gd name="connsiteY34" fmla="*/ 928605 h 934836"/>
                <a:gd name="connsiteX35" fmla="*/ 166687 w 236966"/>
                <a:gd name="connsiteY35" fmla="*/ 930327 h 934836"/>
                <a:gd name="connsiteX36" fmla="*/ 141607 w 236966"/>
                <a:gd name="connsiteY36" fmla="*/ 934514 h 934836"/>
                <a:gd name="connsiteX37" fmla="*/ 128102 w 236966"/>
                <a:gd name="connsiteY37" fmla="*/ 934836 h 934836"/>
                <a:gd name="connsiteX38" fmla="*/ 115369 w 236966"/>
                <a:gd name="connsiteY38" fmla="*/ 934514 h 934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6966" h="934836">
                  <a:moveTo>
                    <a:pt x="115369" y="934514"/>
                  </a:moveTo>
                  <a:lnTo>
                    <a:pt x="90674" y="930326"/>
                  </a:lnTo>
                  <a:lnTo>
                    <a:pt x="67138" y="921952"/>
                  </a:lnTo>
                  <a:lnTo>
                    <a:pt x="46689" y="910355"/>
                  </a:lnTo>
                  <a:lnTo>
                    <a:pt x="29325" y="895860"/>
                  </a:lnTo>
                  <a:lnTo>
                    <a:pt x="15434" y="878787"/>
                  </a:lnTo>
                  <a:lnTo>
                    <a:pt x="5402" y="859783"/>
                  </a:lnTo>
                  <a:lnTo>
                    <a:pt x="386" y="838845"/>
                  </a:lnTo>
                  <a:lnTo>
                    <a:pt x="0" y="827892"/>
                  </a:lnTo>
                  <a:lnTo>
                    <a:pt x="1" y="99257"/>
                  </a:lnTo>
                  <a:lnTo>
                    <a:pt x="387" y="88627"/>
                  </a:lnTo>
                  <a:lnTo>
                    <a:pt x="5403" y="67689"/>
                  </a:lnTo>
                  <a:lnTo>
                    <a:pt x="15434" y="48362"/>
                  </a:lnTo>
                  <a:lnTo>
                    <a:pt x="29325" y="31290"/>
                  </a:lnTo>
                  <a:lnTo>
                    <a:pt x="46689" y="16794"/>
                  </a:lnTo>
                  <a:lnTo>
                    <a:pt x="63283" y="7385"/>
                  </a:lnTo>
                  <a:lnTo>
                    <a:pt x="71051" y="4833"/>
                  </a:lnTo>
                  <a:lnTo>
                    <a:pt x="95746" y="1"/>
                  </a:lnTo>
                  <a:lnTo>
                    <a:pt x="108478" y="0"/>
                  </a:lnTo>
                  <a:lnTo>
                    <a:pt x="121983" y="0"/>
                  </a:lnTo>
                  <a:lnTo>
                    <a:pt x="147063" y="4833"/>
                  </a:lnTo>
                  <a:lnTo>
                    <a:pt x="170214" y="12564"/>
                  </a:lnTo>
                  <a:lnTo>
                    <a:pt x="190278" y="24160"/>
                  </a:lnTo>
                  <a:lnTo>
                    <a:pt x="208027" y="38655"/>
                  </a:lnTo>
                  <a:lnTo>
                    <a:pt x="221918" y="55727"/>
                  </a:lnTo>
                  <a:lnTo>
                    <a:pt x="231564" y="75055"/>
                  </a:lnTo>
                  <a:lnTo>
                    <a:pt x="236580" y="95993"/>
                  </a:lnTo>
                  <a:lnTo>
                    <a:pt x="236966" y="106623"/>
                  </a:lnTo>
                  <a:lnTo>
                    <a:pt x="236966" y="835258"/>
                  </a:lnTo>
                  <a:lnTo>
                    <a:pt x="236580" y="846210"/>
                  </a:lnTo>
                  <a:lnTo>
                    <a:pt x="231564" y="867148"/>
                  </a:lnTo>
                  <a:lnTo>
                    <a:pt x="221918" y="886153"/>
                  </a:lnTo>
                  <a:lnTo>
                    <a:pt x="208027" y="903226"/>
                  </a:lnTo>
                  <a:lnTo>
                    <a:pt x="190278" y="917721"/>
                  </a:lnTo>
                  <a:lnTo>
                    <a:pt x="171447" y="928605"/>
                  </a:lnTo>
                  <a:lnTo>
                    <a:pt x="166687" y="930327"/>
                  </a:lnTo>
                  <a:lnTo>
                    <a:pt x="141607" y="934514"/>
                  </a:lnTo>
                  <a:lnTo>
                    <a:pt x="128102" y="934836"/>
                  </a:lnTo>
                  <a:lnTo>
                    <a:pt x="115369" y="934514"/>
                  </a:lnTo>
                  <a:close/>
                </a:path>
              </a:pathLst>
            </a:custGeom>
            <a:solidFill>
              <a:srgbClr val="FAD5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4" name="자유형 133"/>
            <p:cNvSpPr>
              <a:spLocks/>
            </p:cNvSpPr>
            <p:nvPr/>
          </p:nvSpPr>
          <p:spPr bwMode="auto">
            <a:xfrm rot="21300000" flipH="1" flipV="1">
              <a:off x="1735060" y="3042282"/>
              <a:ext cx="191071" cy="934817"/>
            </a:xfrm>
            <a:custGeom>
              <a:avLst/>
              <a:gdLst>
                <a:gd name="connsiteX0" fmla="*/ 115370 w 191071"/>
                <a:gd name="connsiteY0" fmla="*/ 934495 h 934817"/>
                <a:gd name="connsiteX1" fmla="*/ 90675 w 191071"/>
                <a:gd name="connsiteY1" fmla="*/ 930307 h 934817"/>
                <a:gd name="connsiteX2" fmla="*/ 67138 w 191071"/>
                <a:gd name="connsiteY2" fmla="*/ 921932 h 934817"/>
                <a:gd name="connsiteX3" fmla="*/ 46689 w 191071"/>
                <a:gd name="connsiteY3" fmla="*/ 910336 h 934817"/>
                <a:gd name="connsiteX4" fmla="*/ 29325 w 191071"/>
                <a:gd name="connsiteY4" fmla="*/ 895841 h 934817"/>
                <a:gd name="connsiteX5" fmla="*/ 15434 w 191071"/>
                <a:gd name="connsiteY5" fmla="*/ 878768 h 934817"/>
                <a:gd name="connsiteX6" fmla="*/ 5403 w 191071"/>
                <a:gd name="connsiteY6" fmla="*/ 859763 h 934817"/>
                <a:gd name="connsiteX7" fmla="*/ 386 w 191071"/>
                <a:gd name="connsiteY7" fmla="*/ 838825 h 934817"/>
                <a:gd name="connsiteX8" fmla="*/ 0 w 191071"/>
                <a:gd name="connsiteY8" fmla="*/ 827873 h 934817"/>
                <a:gd name="connsiteX9" fmla="*/ 1 w 191071"/>
                <a:gd name="connsiteY9" fmla="*/ 99237 h 934817"/>
                <a:gd name="connsiteX10" fmla="*/ 387 w 191071"/>
                <a:gd name="connsiteY10" fmla="*/ 88608 h 934817"/>
                <a:gd name="connsiteX11" fmla="*/ 5403 w 191071"/>
                <a:gd name="connsiteY11" fmla="*/ 67670 h 934817"/>
                <a:gd name="connsiteX12" fmla="*/ 15435 w 191071"/>
                <a:gd name="connsiteY12" fmla="*/ 48343 h 934817"/>
                <a:gd name="connsiteX13" fmla="*/ 29326 w 191071"/>
                <a:gd name="connsiteY13" fmla="*/ 31271 h 934817"/>
                <a:gd name="connsiteX14" fmla="*/ 46689 w 191071"/>
                <a:gd name="connsiteY14" fmla="*/ 16775 h 934817"/>
                <a:gd name="connsiteX15" fmla="*/ 67138 w 191071"/>
                <a:gd name="connsiteY15" fmla="*/ 5179 h 934817"/>
                <a:gd name="connsiteX16" fmla="*/ 82907 w 191071"/>
                <a:gd name="connsiteY16" fmla="*/ 0 h 934817"/>
                <a:gd name="connsiteX17" fmla="*/ 66313 w 191071"/>
                <a:gd name="connsiteY17" fmla="*/ 9409 h 934817"/>
                <a:gd name="connsiteX18" fmla="*/ 48949 w 191071"/>
                <a:gd name="connsiteY18" fmla="*/ 23905 h 934817"/>
                <a:gd name="connsiteX19" fmla="*/ 35058 w 191071"/>
                <a:gd name="connsiteY19" fmla="*/ 40977 h 934817"/>
                <a:gd name="connsiteX20" fmla="*/ 25027 w 191071"/>
                <a:gd name="connsiteY20" fmla="*/ 60304 h 934817"/>
                <a:gd name="connsiteX21" fmla="*/ 20011 w 191071"/>
                <a:gd name="connsiteY21" fmla="*/ 81242 h 934817"/>
                <a:gd name="connsiteX22" fmla="*/ 19625 w 191071"/>
                <a:gd name="connsiteY22" fmla="*/ 91872 h 934817"/>
                <a:gd name="connsiteX23" fmla="*/ 19624 w 191071"/>
                <a:gd name="connsiteY23" fmla="*/ 820507 h 934817"/>
                <a:gd name="connsiteX24" fmla="*/ 20010 w 191071"/>
                <a:gd name="connsiteY24" fmla="*/ 831460 h 934817"/>
                <a:gd name="connsiteX25" fmla="*/ 25026 w 191071"/>
                <a:gd name="connsiteY25" fmla="*/ 852398 h 934817"/>
                <a:gd name="connsiteX26" fmla="*/ 35058 w 191071"/>
                <a:gd name="connsiteY26" fmla="*/ 871402 h 934817"/>
                <a:gd name="connsiteX27" fmla="*/ 48949 w 191071"/>
                <a:gd name="connsiteY27" fmla="*/ 888475 h 934817"/>
                <a:gd name="connsiteX28" fmla="*/ 66313 w 191071"/>
                <a:gd name="connsiteY28" fmla="*/ 902970 h 934817"/>
                <a:gd name="connsiteX29" fmla="*/ 86762 w 191071"/>
                <a:gd name="connsiteY29" fmla="*/ 914567 h 934817"/>
                <a:gd name="connsiteX30" fmla="*/ 110298 w 191071"/>
                <a:gd name="connsiteY30" fmla="*/ 922941 h 934817"/>
                <a:gd name="connsiteX31" fmla="*/ 134993 w 191071"/>
                <a:gd name="connsiteY31" fmla="*/ 927129 h 934817"/>
                <a:gd name="connsiteX32" fmla="*/ 147726 w 191071"/>
                <a:gd name="connsiteY32" fmla="*/ 927451 h 934817"/>
                <a:gd name="connsiteX33" fmla="*/ 161231 w 191071"/>
                <a:gd name="connsiteY33" fmla="*/ 927129 h 934817"/>
                <a:gd name="connsiteX34" fmla="*/ 186311 w 191071"/>
                <a:gd name="connsiteY34" fmla="*/ 922942 h 934817"/>
                <a:gd name="connsiteX35" fmla="*/ 191071 w 191071"/>
                <a:gd name="connsiteY35" fmla="*/ 921220 h 934817"/>
                <a:gd name="connsiteX36" fmla="*/ 189838 w 191071"/>
                <a:gd name="connsiteY36" fmla="*/ 921932 h 934817"/>
                <a:gd name="connsiteX37" fmla="*/ 166687 w 191071"/>
                <a:gd name="connsiteY37" fmla="*/ 930308 h 934817"/>
                <a:gd name="connsiteX38" fmla="*/ 141608 w 191071"/>
                <a:gd name="connsiteY38" fmla="*/ 934495 h 934817"/>
                <a:gd name="connsiteX39" fmla="*/ 128102 w 191071"/>
                <a:gd name="connsiteY39" fmla="*/ 934817 h 934817"/>
                <a:gd name="connsiteX40" fmla="*/ 115370 w 191071"/>
                <a:gd name="connsiteY40" fmla="*/ 934495 h 93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91071" h="934817">
                  <a:moveTo>
                    <a:pt x="115370" y="934495"/>
                  </a:moveTo>
                  <a:lnTo>
                    <a:pt x="90675" y="930307"/>
                  </a:lnTo>
                  <a:lnTo>
                    <a:pt x="67138" y="921932"/>
                  </a:lnTo>
                  <a:lnTo>
                    <a:pt x="46689" y="910336"/>
                  </a:lnTo>
                  <a:lnTo>
                    <a:pt x="29325" y="895841"/>
                  </a:lnTo>
                  <a:lnTo>
                    <a:pt x="15434" y="878768"/>
                  </a:lnTo>
                  <a:lnTo>
                    <a:pt x="5403" y="859763"/>
                  </a:lnTo>
                  <a:lnTo>
                    <a:pt x="386" y="838825"/>
                  </a:lnTo>
                  <a:lnTo>
                    <a:pt x="0" y="827873"/>
                  </a:lnTo>
                  <a:lnTo>
                    <a:pt x="1" y="99237"/>
                  </a:lnTo>
                  <a:lnTo>
                    <a:pt x="387" y="88608"/>
                  </a:lnTo>
                  <a:lnTo>
                    <a:pt x="5403" y="67670"/>
                  </a:lnTo>
                  <a:lnTo>
                    <a:pt x="15435" y="48343"/>
                  </a:lnTo>
                  <a:lnTo>
                    <a:pt x="29326" y="31271"/>
                  </a:lnTo>
                  <a:lnTo>
                    <a:pt x="46689" y="16775"/>
                  </a:lnTo>
                  <a:lnTo>
                    <a:pt x="67138" y="5179"/>
                  </a:lnTo>
                  <a:lnTo>
                    <a:pt x="82907" y="0"/>
                  </a:lnTo>
                  <a:lnTo>
                    <a:pt x="66313" y="9409"/>
                  </a:lnTo>
                  <a:lnTo>
                    <a:pt x="48949" y="23905"/>
                  </a:lnTo>
                  <a:lnTo>
                    <a:pt x="35058" y="40977"/>
                  </a:lnTo>
                  <a:lnTo>
                    <a:pt x="25027" y="60304"/>
                  </a:lnTo>
                  <a:lnTo>
                    <a:pt x="20011" y="81242"/>
                  </a:lnTo>
                  <a:lnTo>
                    <a:pt x="19625" y="91872"/>
                  </a:lnTo>
                  <a:lnTo>
                    <a:pt x="19624" y="820507"/>
                  </a:lnTo>
                  <a:lnTo>
                    <a:pt x="20010" y="831460"/>
                  </a:lnTo>
                  <a:lnTo>
                    <a:pt x="25026" y="852398"/>
                  </a:lnTo>
                  <a:lnTo>
                    <a:pt x="35058" y="871402"/>
                  </a:lnTo>
                  <a:lnTo>
                    <a:pt x="48949" y="888475"/>
                  </a:lnTo>
                  <a:lnTo>
                    <a:pt x="66313" y="902970"/>
                  </a:lnTo>
                  <a:lnTo>
                    <a:pt x="86762" y="914567"/>
                  </a:lnTo>
                  <a:lnTo>
                    <a:pt x="110298" y="922941"/>
                  </a:lnTo>
                  <a:lnTo>
                    <a:pt x="134993" y="927129"/>
                  </a:lnTo>
                  <a:lnTo>
                    <a:pt x="147726" y="927451"/>
                  </a:lnTo>
                  <a:lnTo>
                    <a:pt x="161231" y="927129"/>
                  </a:lnTo>
                  <a:lnTo>
                    <a:pt x="186311" y="922942"/>
                  </a:lnTo>
                  <a:lnTo>
                    <a:pt x="191071" y="921220"/>
                  </a:lnTo>
                  <a:lnTo>
                    <a:pt x="189838" y="921932"/>
                  </a:lnTo>
                  <a:lnTo>
                    <a:pt x="166687" y="930308"/>
                  </a:lnTo>
                  <a:lnTo>
                    <a:pt x="141608" y="934495"/>
                  </a:lnTo>
                  <a:lnTo>
                    <a:pt x="128102" y="934817"/>
                  </a:lnTo>
                  <a:lnTo>
                    <a:pt x="115370" y="934495"/>
                  </a:lnTo>
                  <a:close/>
                </a:path>
              </a:pathLst>
            </a:custGeom>
            <a:solidFill>
              <a:srgbClr val="F8C7A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135" name="그룹 134"/>
            <p:cNvGrpSpPr/>
            <p:nvPr/>
          </p:nvGrpSpPr>
          <p:grpSpPr>
            <a:xfrm>
              <a:off x="1433247" y="3116215"/>
              <a:ext cx="229718" cy="595893"/>
              <a:chOff x="1407400" y="3116215"/>
              <a:chExt cx="255565" cy="595893"/>
            </a:xfrm>
          </p:grpSpPr>
          <p:sp>
            <p:nvSpPr>
              <p:cNvPr id="140" name="자유형 139"/>
              <p:cNvSpPr>
                <a:spLocks/>
              </p:cNvSpPr>
              <p:nvPr/>
            </p:nvSpPr>
            <p:spPr bwMode="auto">
              <a:xfrm rot="21240000" flipH="1" flipV="1">
                <a:off x="1407400" y="3128986"/>
                <a:ext cx="235178" cy="583122"/>
              </a:xfrm>
              <a:custGeom>
                <a:avLst/>
                <a:gdLst>
                  <a:gd name="connsiteX0" fmla="*/ 114984 w 235178"/>
                  <a:gd name="connsiteY0" fmla="*/ 582800 h 583122"/>
                  <a:gd name="connsiteX1" fmla="*/ 89904 w 235178"/>
                  <a:gd name="connsiteY1" fmla="*/ 578610 h 583122"/>
                  <a:gd name="connsiteX2" fmla="*/ 67139 w 235178"/>
                  <a:gd name="connsiteY2" fmla="*/ 570229 h 583122"/>
                  <a:gd name="connsiteX3" fmla="*/ 46689 w 235178"/>
                  <a:gd name="connsiteY3" fmla="*/ 558627 h 583122"/>
                  <a:gd name="connsiteX4" fmla="*/ 29325 w 235178"/>
                  <a:gd name="connsiteY4" fmla="*/ 544124 h 583122"/>
                  <a:gd name="connsiteX5" fmla="*/ 15435 w 235178"/>
                  <a:gd name="connsiteY5" fmla="*/ 527042 h 583122"/>
                  <a:gd name="connsiteX6" fmla="*/ 5789 w 235178"/>
                  <a:gd name="connsiteY6" fmla="*/ 508027 h 583122"/>
                  <a:gd name="connsiteX7" fmla="*/ 773 w 235178"/>
                  <a:gd name="connsiteY7" fmla="*/ 487078 h 583122"/>
                  <a:gd name="connsiteX8" fmla="*/ 1 w 235178"/>
                  <a:gd name="connsiteY8" fmla="*/ 475797 h 583122"/>
                  <a:gd name="connsiteX9" fmla="*/ 0 w 235178"/>
                  <a:gd name="connsiteY9" fmla="*/ 99033 h 583122"/>
                  <a:gd name="connsiteX10" fmla="*/ 773 w 235178"/>
                  <a:gd name="connsiteY10" fmla="*/ 87753 h 583122"/>
                  <a:gd name="connsiteX11" fmla="*/ 5788 w 235178"/>
                  <a:gd name="connsiteY11" fmla="*/ 67126 h 583122"/>
                  <a:gd name="connsiteX12" fmla="*/ 15435 w 235178"/>
                  <a:gd name="connsiteY12" fmla="*/ 47466 h 583122"/>
                  <a:gd name="connsiteX13" fmla="*/ 29325 w 235178"/>
                  <a:gd name="connsiteY13" fmla="*/ 30706 h 583122"/>
                  <a:gd name="connsiteX14" fmla="*/ 46689 w 235178"/>
                  <a:gd name="connsiteY14" fmla="*/ 15881 h 583122"/>
                  <a:gd name="connsiteX15" fmla="*/ 62676 w 235178"/>
                  <a:gd name="connsiteY15" fmla="*/ 6810 h 583122"/>
                  <a:gd name="connsiteX16" fmla="*/ 68491 w 235178"/>
                  <a:gd name="connsiteY16" fmla="*/ 4835 h 583122"/>
                  <a:gd name="connsiteX17" fmla="*/ 93571 w 235178"/>
                  <a:gd name="connsiteY17" fmla="*/ 644 h 583122"/>
                  <a:gd name="connsiteX18" fmla="*/ 107076 w 235178"/>
                  <a:gd name="connsiteY18" fmla="*/ 0 h 583122"/>
                  <a:gd name="connsiteX19" fmla="*/ 120194 w 235178"/>
                  <a:gd name="connsiteY19" fmla="*/ 644 h 583122"/>
                  <a:gd name="connsiteX20" fmla="*/ 145275 w 235178"/>
                  <a:gd name="connsiteY20" fmla="*/ 4835 h 583122"/>
                  <a:gd name="connsiteX21" fmla="*/ 168040 w 235178"/>
                  <a:gd name="connsiteY21" fmla="*/ 12570 h 583122"/>
                  <a:gd name="connsiteX22" fmla="*/ 188490 w 235178"/>
                  <a:gd name="connsiteY22" fmla="*/ 24172 h 583122"/>
                  <a:gd name="connsiteX23" fmla="*/ 205854 w 235178"/>
                  <a:gd name="connsiteY23" fmla="*/ 38998 h 583122"/>
                  <a:gd name="connsiteX24" fmla="*/ 219744 w 235178"/>
                  <a:gd name="connsiteY24" fmla="*/ 55757 h 583122"/>
                  <a:gd name="connsiteX25" fmla="*/ 229776 w 235178"/>
                  <a:gd name="connsiteY25" fmla="*/ 75417 h 583122"/>
                  <a:gd name="connsiteX26" fmla="*/ 234792 w 235178"/>
                  <a:gd name="connsiteY26" fmla="*/ 96044 h 583122"/>
                  <a:gd name="connsiteX27" fmla="*/ 235178 w 235178"/>
                  <a:gd name="connsiteY27" fmla="*/ 107325 h 583122"/>
                  <a:gd name="connsiteX28" fmla="*/ 235178 w 235178"/>
                  <a:gd name="connsiteY28" fmla="*/ 484088 h 583122"/>
                  <a:gd name="connsiteX29" fmla="*/ 234792 w 235178"/>
                  <a:gd name="connsiteY29" fmla="*/ 495369 h 583122"/>
                  <a:gd name="connsiteX30" fmla="*/ 229776 w 235178"/>
                  <a:gd name="connsiteY30" fmla="*/ 516318 h 583122"/>
                  <a:gd name="connsiteX31" fmla="*/ 219744 w 235178"/>
                  <a:gd name="connsiteY31" fmla="*/ 535333 h 583122"/>
                  <a:gd name="connsiteX32" fmla="*/ 205854 w 235178"/>
                  <a:gd name="connsiteY32" fmla="*/ 552416 h 583122"/>
                  <a:gd name="connsiteX33" fmla="*/ 188490 w 235178"/>
                  <a:gd name="connsiteY33" fmla="*/ 566918 h 583122"/>
                  <a:gd name="connsiteX34" fmla="*/ 170094 w 235178"/>
                  <a:gd name="connsiteY34" fmla="*/ 577356 h 583122"/>
                  <a:gd name="connsiteX35" fmla="*/ 166688 w 235178"/>
                  <a:gd name="connsiteY35" fmla="*/ 578609 h 583122"/>
                  <a:gd name="connsiteX36" fmla="*/ 141608 w 235178"/>
                  <a:gd name="connsiteY36" fmla="*/ 582799 h 583122"/>
                  <a:gd name="connsiteX37" fmla="*/ 128489 w 235178"/>
                  <a:gd name="connsiteY37" fmla="*/ 583122 h 583122"/>
                  <a:gd name="connsiteX38" fmla="*/ 114984 w 235178"/>
                  <a:gd name="connsiteY38" fmla="*/ 582800 h 583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235178" h="583122">
                    <a:moveTo>
                      <a:pt x="114984" y="582800"/>
                    </a:moveTo>
                    <a:lnTo>
                      <a:pt x="89904" y="578610"/>
                    </a:lnTo>
                    <a:lnTo>
                      <a:pt x="67139" y="570229"/>
                    </a:lnTo>
                    <a:lnTo>
                      <a:pt x="46689" y="558627"/>
                    </a:lnTo>
                    <a:lnTo>
                      <a:pt x="29325" y="544124"/>
                    </a:lnTo>
                    <a:lnTo>
                      <a:pt x="15435" y="527042"/>
                    </a:lnTo>
                    <a:lnTo>
                      <a:pt x="5789" y="508027"/>
                    </a:lnTo>
                    <a:lnTo>
                      <a:pt x="773" y="487078"/>
                    </a:lnTo>
                    <a:lnTo>
                      <a:pt x="1" y="475797"/>
                    </a:lnTo>
                    <a:lnTo>
                      <a:pt x="0" y="99033"/>
                    </a:lnTo>
                    <a:lnTo>
                      <a:pt x="773" y="87753"/>
                    </a:lnTo>
                    <a:lnTo>
                      <a:pt x="5788" y="67126"/>
                    </a:lnTo>
                    <a:lnTo>
                      <a:pt x="15435" y="47466"/>
                    </a:lnTo>
                    <a:lnTo>
                      <a:pt x="29325" y="30706"/>
                    </a:lnTo>
                    <a:lnTo>
                      <a:pt x="46689" y="15881"/>
                    </a:lnTo>
                    <a:lnTo>
                      <a:pt x="62676" y="6810"/>
                    </a:lnTo>
                    <a:lnTo>
                      <a:pt x="68491" y="4835"/>
                    </a:lnTo>
                    <a:lnTo>
                      <a:pt x="93571" y="644"/>
                    </a:lnTo>
                    <a:lnTo>
                      <a:pt x="107076" y="0"/>
                    </a:lnTo>
                    <a:lnTo>
                      <a:pt x="120194" y="644"/>
                    </a:lnTo>
                    <a:lnTo>
                      <a:pt x="145275" y="4835"/>
                    </a:lnTo>
                    <a:lnTo>
                      <a:pt x="168040" y="12570"/>
                    </a:lnTo>
                    <a:lnTo>
                      <a:pt x="188490" y="24172"/>
                    </a:lnTo>
                    <a:lnTo>
                      <a:pt x="205854" y="38998"/>
                    </a:lnTo>
                    <a:lnTo>
                      <a:pt x="219744" y="55757"/>
                    </a:lnTo>
                    <a:lnTo>
                      <a:pt x="229776" y="75417"/>
                    </a:lnTo>
                    <a:lnTo>
                      <a:pt x="234792" y="96044"/>
                    </a:lnTo>
                    <a:lnTo>
                      <a:pt x="235178" y="107325"/>
                    </a:lnTo>
                    <a:lnTo>
                      <a:pt x="235178" y="484088"/>
                    </a:lnTo>
                    <a:lnTo>
                      <a:pt x="234792" y="495369"/>
                    </a:lnTo>
                    <a:lnTo>
                      <a:pt x="229776" y="516318"/>
                    </a:lnTo>
                    <a:lnTo>
                      <a:pt x="219744" y="535333"/>
                    </a:lnTo>
                    <a:lnTo>
                      <a:pt x="205854" y="552416"/>
                    </a:lnTo>
                    <a:lnTo>
                      <a:pt x="188490" y="566918"/>
                    </a:lnTo>
                    <a:lnTo>
                      <a:pt x="170094" y="577356"/>
                    </a:lnTo>
                    <a:lnTo>
                      <a:pt x="166688" y="578609"/>
                    </a:lnTo>
                    <a:lnTo>
                      <a:pt x="141608" y="582799"/>
                    </a:lnTo>
                    <a:lnTo>
                      <a:pt x="128489" y="583122"/>
                    </a:lnTo>
                    <a:lnTo>
                      <a:pt x="114984" y="582800"/>
                    </a:lnTo>
                    <a:close/>
                  </a:path>
                </a:pathLst>
              </a:custGeom>
              <a:solidFill>
                <a:srgbClr val="FAD5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1" name="자유형 140"/>
              <p:cNvSpPr>
                <a:spLocks/>
              </p:cNvSpPr>
              <p:nvPr/>
            </p:nvSpPr>
            <p:spPr bwMode="auto">
              <a:xfrm rot="21240000" flipH="1" flipV="1">
                <a:off x="1471458" y="3116215"/>
                <a:ext cx="191507" cy="584603"/>
              </a:xfrm>
              <a:custGeom>
                <a:avLst/>
                <a:gdLst>
                  <a:gd name="connsiteX0" fmla="*/ 114984 w 191507"/>
                  <a:gd name="connsiteY0" fmla="*/ 584281 h 584603"/>
                  <a:gd name="connsiteX1" fmla="*/ 89904 w 191507"/>
                  <a:gd name="connsiteY1" fmla="*/ 580091 h 584603"/>
                  <a:gd name="connsiteX2" fmla="*/ 67139 w 191507"/>
                  <a:gd name="connsiteY2" fmla="*/ 571711 h 584603"/>
                  <a:gd name="connsiteX3" fmla="*/ 46689 w 191507"/>
                  <a:gd name="connsiteY3" fmla="*/ 560108 h 584603"/>
                  <a:gd name="connsiteX4" fmla="*/ 29325 w 191507"/>
                  <a:gd name="connsiteY4" fmla="*/ 545605 h 584603"/>
                  <a:gd name="connsiteX5" fmla="*/ 15435 w 191507"/>
                  <a:gd name="connsiteY5" fmla="*/ 528524 h 584603"/>
                  <a:gd name="connsiteX6" fmla="*/ 5789 w 191507"/>
                  <a:gd name="connsiteY6" fmla="*/ 509508 h 584603"/>
                  <a:gd name="connsiteX7" fmla="*/ 773 w 191507"/>
                  <a:gd name="connsiteY7" fmla="*/ 488559 h 584603"/>
                  <a:gd name="connsiteX8" fmla="*/ 1 w 191507"/>
                  <a:gd name="connsiteY8" fmla="*/ 477279 h 584603"/>
                  <a:gd name="connsiteX9" fmla="*/ 0 w 191507"/>
                  <a:gd name="connsiteY9" fmla="*/ 100514 h 584603"/>
                  <a:gd name="connsiteX10" fmla="*/ 773 w 191507"/>
                  <a:gd name="connsiteY10" fmla="*/ 89234 h 584603"/>
                  <a:gd name="connsiteX11" fmla="*/ 5788 w 191507"/>
                  <a:gd name="connsiteY11" fmla="*/ 68607 h 584603"/>
                  <a:gd name="connsiteX12" fmla="*/ 15435 w 191507"/>
                  <a:gd name="connsiteY12" fmla="*/ 48947 h 584603"/>
                  <a:gd name="connsiteX13" fmla="*/ 29325 w 191507"/>
                  <a:gd name="connsiteY13" fmla="*/ 32187 h 584603"/>
                  <a:gd name="connsiteX14" fmla="*/ 46689 w 191507"/>
                  <a:gd name="connsiteY14" fmla="*/ 17362 h 584603"/>
                  <a:gd name="connsiteX15" fmla="*/ 67139 w 191507"/>
                  <a:gd name="connsiteY15" fmla="*/ 5759 h 584603"/>
                  <a:gd name="connsiteX16" fmla="*/ 84089 w 191507"/>
                  <a:gd name="connsiteY16" fmla="*/ 0 h 584603"/>
                  <a:gd name="connsiteX17" fmla="*/ 68102 w 191507"/>
                  <a:gd name="connsiteY17" fmla="*/ 9071 h 584603"/>
                  <a:gd name="connsiteX18" fmla="*/ 50738 w 191507"/>
                  <a:gd name="connsiteY18" fmla="*/ 23896 h 584603"/>
                  <a:gd name="connsiteX19" fmla="*/ 36848 w 191507"/>
                  <a:gd name="connsiteY19" fmla="*/ 40656 h 584603"/>
                  <a:gd name="connsiteX20" fmla="*/ 27201 w 191507"/>
                  <a:gd name="connsiteY20" fmla="*/ 60316 h 584603"/>
                  <a:gd name="connsiteX21" fmla="*/ 22186 w 191507"/>
                  <a:gd name="connsiteY21" fmla="*/ 80943 h 584603"/>
                  <a:gd name="connsiteX22" fmla="*/ 21413 w 191507"/>
                  <a:gd name="connsiteY22" fmla="*/ 92223 h 584603"/>
                  <a:gd name="connsiteX23" fmla="*/ 21414 w 191507"/>
                  <a:gd name="connsiteY23" fmla="*/ 468987 h 584603"/>
                  <a:gd name="connsiteX24" fmla="*/ 22186 w 191507"/>
                  <a:gd name="connsiteY24" fmla="*/ 480268 h 584603"/>
                  <a:gd name="connsiteX25" fmla="*/ 27202 w 191507"/>
                  <a:gd name="connsiteY25" fmla="*/ 501217 h 584603"/>
                  <a:gd name="connsiteX26" fmla="*/ 36848 w 191507"/>
                  <a:gd name="connsiteY26" fmla="*/ 520232 h 584603"/>
                  <a:gd name="connsiteX27" fmla="*/ 50738 w 191507"/>
                  <a:gd name="connsiteY27" fmla="*/ 537314 h 584603"/>
                  <a:gd name="connsiteX28" fmla="*/ 68102 w 191507"/>
                  <a:gd name="connsiteY28" fmla="*/ 551817 h 584603"/>
                  <a:gd name="connsiteX29" fmla="*/ 88552 w 191507"/>
                  <a:gd name="connsiteY29" fmla="*/ 563419 h 584603"/>
                  <a:gd name="connsiteX30" fmla="*/ 111317 w 191507"/>
                  <a:gd name="connsiteY30" fmla="*/ 571800 h 584603"/>
                  <a:gd name="connsiteX31" fmla="*/ 136397 w 191507"/>
                  <a:gd name="connsiteY31" fmla="*/ 575990 h 584603"/>
                  <a:gd name="connsiteX32" fmla="*/ 149902 w 191507"/>
                  <a:gd name="connsiteY32" fmla="*/ 576312 h 584603"/>
                  <a:gd name="connsiteX33" fmla="*/ 163021 w 191507"/>
                  <a:gd name="connsiteY33" fmla="*/ 575989 h 584603"/>
                  <a:gd name="connsiteX34" fmla="*/ 188101 w 191507"/>
                  <a:gd name="connsiteY34" fmla="*/ 571799 h 584603"/>
                  <a:gd name="connsiteX35" fmla="*/ 191507 w 191507"/>
                  <a:gd name="connsiteY35" fmla="*/ 570546 h 584603"/>
                  <a:gd name="connsiteX36" fmla="*/ 189453 w 191507"/>
                  <a:gd name="connsiteY36" fmla="*/ 571711 h 584603"/>
                  <a:gd name="connsiteX37" fmla="*/ 166688 w 191507"/>
                  <a:gd name="connsiteY37" fmla="*/ 580090 h 584603"/>
                  <a:gd name="connsiteX38" fmla="*/ 141608 w 191507"/>
                  <a:gd name="connsiteY38" fmla="*/ 584281 h 584603"/>
                  <a:gd name="connsiteX39" fmla="*/ 128489 w 191507"/>
                  <a:gd name="connsiteY39" fmla="*/ 584603 h 584603"/>
                  <a:gd name="connsiteX40" fmla="*/ 114984 w 191507"/>
                  <a:gd name="connsiteY40" fmla="*/ 584281 h 58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91507" h="584603">
                    <a:moveTo>
                      <a:pt x="114984" y="584281"/>
                    </a:moveTo>
                    <a:lnTo>
                      <a:pt x="89904" y="580091"/>
                    </a:lnTo>
                    <a:lnTo>
                      <a:pt x="67139" y="571711"/>
                    </a:lnTo>
                    <a:lnTo>
                      <a:pt x="46689" y="560108"/>
                    </a:lnTo>
                    <a:lnTo>
                      <a:pt x="29325" y="545605"/>
                    </a:lnTo>
                    <a:lnTo>
                      <a:pt x="15435" y="528524"/>
                    </a:lnTo>
                    <a:lnTo>
                      <a:pt x="5789" y="509508"/>
                    </a:lnTo>
                    <a:lnTo>
                      <a:pt x="773" y="488559"/>
                    </a:lnTo>
                    <a:lnTo>
                      <a:pt x="1" y="477279"/>
                    </a:lnTo>
                    <a:lnTo>
                      <a:pt x="0" y="100514"/>
                    </a:lnTo>
                    <a:lnTo>
                      <a:pt x="773" y="89234"/>
                    </a:lnTo>
                    <a:lnTo>
                      <a:pt x="5788" y="68607"/>
                    </a:lnTo>
                    <a:lnTo>
                      <a:pt x="15435" y="48947"/>
                    </a:lnTo>
                    <a:lnTo>
                      <a:pt x="29325" y="32187"/>
                    </a:lnTo>
                    <a:lnTo>
                      <a:pt x="46689" y="17362"/>
                    </a:lnTo>
                    <a:lnTo>
                      <a:pt x="67139" y="5759"/>
                    </a:lnTo>
                    <a:lnTo>
                      <a:pt x="84089" y="0"/>
                    </a:lnTo>
                    <a:lnTo>
                      <a:pt x="68102" y="9071"/>
                    </a:lnTo>
                    <a:lnTo>
                      <a:pt x="50738" y="23896"/>
                    </a:lnTo>
                    <a:lnTo>
                      <a:pt x="36848" y="40656"/>
                    </a:lnTo>
                    <a:lnTo>
                      <a:pt x="27201" y="60316"/>
                    </a:lnTo>
                    <a:lnTo>
                      <a:pt x="22186" y="80943"/>
                    </a:lnTo>
                    <a:lnTo>
                      <a:pt x="21413" y="92223"/>
                    </a:lnTo>
                    <a:lnTo>
                      <a:pt x="21414" y="468987"/>
                    </a:lnTo>
                    <a:lnTo>
                      <a:pt x="22186" y="480268"/>
                    </a:lnTo>
                    <a:lnTo>
                      <a:pt x="27202" y="501217"/>
                    </a:lnTo>
                    <a:lnTo>
                      <a:pt x="36848" y="520232"/>
                    </a:lnTo>
                    <a:lnTo>
                      <a:pt x="50738" y="537314"/>
                    </a:lnTo>
                    <a:lnTo>
                      <a:pt x="68102" y="551817"/>
                    </a:lnTo>
                    <a:lnTo>
                      <a:pt x="88552" y="563419"/>
                    </a:lnTo>
                    <a:lnTo>
                      <a:pt x="111317" y="571800"/>
                    </a:lnTo>
                    <a:lnTo>
                      <a:pt x="136397" y="575990"/>
                    </a:lnTo>
                    <a:lnTo>
                      <a:pt x="149902" y="576312"/>
                    </a:lnTo>
                    <a:lnTo>
                      <a:pt x="163021" y="575989"/>
                    </a:lnTo>
                    <a:lnTo>
                      <a:pt x="188101" y="571799"/>
                    </a:lnTo>
                    <a:lnTo>
                      <a:pt x="191507" y="570546"/>
                    </a:lnTo>
                    <a:lnTo>
                      <a:pt x="189453" y="571711"/>
                    </a:lnTo>
                    <a:lnTo>
                      <a:pt x="166688" y="580090"/>
                    </a:lnTo>
                    <a:lnTo>
                      <a:pt x="141608" y="584281"/>
                    </a:lnTo>
                    <a:lnTo>
                      <a:pt x="128489" y="584603"/>
                    </a:lnTo>
                    <a:lnTo>
                      <a:pt x="114984" y="584281"/>
                    </a:lnTo>
                    <a:close/>
                  </a:path>
                </a:pathLst>
              </a:custGeom>
              <a:solidFill>
                <a:srgbClr val="F8C7A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36" name="순서도: 지연 135"/>
            <p:cNvSpPr/>
            <p:nvPr/>
          </p:nvSpPr>
          <p:spPr>
            <a:xfrm rot="4997879">
              <a:off x="1756627" y="3803570"/>
              <a:ext cx="137339" cy="18811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순서도: 지연 136"/>
            <p:cNvSpPr/>
            <p:nvPr/>
          </p:nvSpPr>
          <p:spPr>
            <a:xfrm rot="4997879">
              <a:off x="2010570" y="3849980"/>
              <a:ext cx="137339" cy="18811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8" name="순서도: 지연 137"/>
            <p:cNvSpPr/>
            <p:nvPr/>
          </p:nvSpPr>
          <p:spPr>
            <a:xfrm rot="4997879">
              <a:off x="2241841" y="3618602"/>
              <a:ext cx="137339" cy="18811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9" name="순서도: 지연 138"/>
            <p:cNvSpPr/>
            <p:nvPr/>
          </p:nvSpPr>
          <p:spPr>
            <a:xfrm rot="4997879">
              <a:off x="1495353" y="3543635"/>
              <a:ext cx="123253" cy="132936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-192745" y="114756"/>
            <a:ext cx="3528392" cy="707124"/>
            <a:chOff x="5886754" y="2243146"/>
            <a:chExt cx="3528392" cy="707124"/>
          </a:xfrm>
        </p:grpSpPr>
        <p:sp>
          <p:nvSpPr>
            <p:cNvPr id="68" name="직사각형 67"/>
            <p:cNvSpPr/>
            <p:nvPr/>
          </p:nvSpPr>
          <p:spPr>
            <a:xfrm>
              <a:off x="5886754" y="2483614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제작 개요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69" name="그룹 68"/>
            <p:cNvGrpSpPr/>
            <p:nvPr/>
          </p:nvGrpSpPr>
          <p:grpSpPr>
            <a:xfrm>
              <a:off x="6219253" y="2243146"/>
              <a:ext cx="630301" cy="707124"/>
              <a:chOff x="5813904" y="2011793"/>
              <a:chExt cx="630301" cy="707124"/>
            </a:xfrm>
          </p:grpSpPr>
          <p:grpSp>
            <p:nvGrpSpPr>
              <p:cNvPr id="70" name="그룹 69"/>
              <p:cNvGrpSpPr/>
              <p:nvPr/>
            </p:nvGrpSpPr>
            <p:grpSpPr>
              <a:xfrm>
                <a:off x="5813904" y="2011793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72" name="그룹 71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78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83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73" name="타원 72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4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5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1" name="TextBox 70"/>
              <p:cNvSpPr txBox="1"/>
              <p:nvPr/>
            </p:nvSpPr>
            <p:spPr>
              <a:xfrm>
                <a:off x="5871226" y="2164928"/>
                <a:ext cx="5156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01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직사각형 110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6" name="그룹 175"/>
          <p:cNvGrpSpPr/>
          <p:nvPr/>
        </p:nvGrpSpPr>
        <p:grpSpPr>
          <a:xfrm>
            <a:off x="827584" y="553244"/>
            <a:ext cx="7601622" cy="4740945"/>
            <a:chOff x="786802" y="481236"/>
            <a:chExt cx="7601622" cy="4740945"/>
          </a:xfrm>
          <a:effectLst>
            <a:outerShdw blurRad="292100" dist="63500" dir="21540000" sx="101000" sy="101000" algn="ctr" rotWithShape="0">
              <a:srgbClr val="000000">
                <a:alpha val="52000"/>
              </a:srgbClr>
            </a:outerShdw>
          </a:effectLst>
        </p:grpSpPr>
        <p:pic>
          <p:nvPicPr>
            <p:cNvPr id="177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89738" y="481236"/>
              <a:ext cx="7598686" cy="4740945"/>
            </a:xfrm>
            <a:prstGeom prst="rect">
              <a:avLst/>
            </a:prstGeom>
          </p:spPr>
        </p:pic>
        <p:grpSp>
          <p:nvGrpSpPr>
            <p:cNvPr id="178" name="그룹 1004"/>
            <p:cNvGrpSpPr/>
            <p:nvPr/>
          </p:nvGrpSpPr>
          <p:grpSpPr>
            <a:xfrm>
              <a:off x="1176055" y="875665"/>
              <a:ext cx="6884936" cy="96021"/>
              <a:chOff x="1730403" y="1813216"/>
              <a:chExt cx="14810256" cy="259467"/>
            </a:xfrm>
          </p:grpSpPr>
          <p:grpSp>
            <p:nvGrpSpPr>
              <p:cNvPr id="232" name="그룹 1005"/>
              <p:cNvGrpSpPr/>
              <p:nvPr/>
            </p:nvGrpSpPr>
            <p:grpSpPr>
              <a:xfrm>
                <a:off x="1730403" y="1813216"/>
                <a:ext cx="14810256" cy="223414"/>
                <a:chOff x="1730403" y="1813216"/>
                <a:chExt cx="14810256" cy="223414"/>
              </a:xfrm>
            </p:grpSpPr>
            <p:pic>
              <p:nvPicPr>
                <p:cNvPr id="235" name="Object 14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730403" y="1813216"/>
                  <a:ext cx="14810256" cy="223414"/>
                </a:xfrm>
                <a:prstGeom prst="rect">
                  <a:avLst/>
                </a:prstGeom>
              </p:spPr>
            </p:pic>
          </p:grpSp>
          <p:grpSp>
            <p:nvGrpSpPr>
              <p:cNvPr id="233" name="그룹 1006"/>
              <p:cNvGrpSpPr/>
              <p:nvPr/>
            </p:nvGrpSpPr>
            <p:grpSpPr>
              <a:xfrm>
                <a:off x="1730403" y="1941392"/>
                <a:ext cx="14810256" cy="131291"/>
                <a:chOff x="1730403" y="1941392"/>
                <a:chExt cx="14810256" cy="131291"/>
              </a:xfrm>
            </p:grpSpPr>
            <p:pic>
              <p:nvPicPr>
                <p:cNvPr id="234" name="Object 17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730403" y="1941392"/>
                  <a:ext cx="14810256" cy="13129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79" name="그룹 1007"/>
            <p:cNvGrpSpPr/>
            <p:nvPr/>
          </p:nvGrpSpPr>
          <p:grpSpPr>
            <a:xfrm>
              <a:off x="786802" y="1089094"/>
              <a:ext cx="905235" cy="258102"/>
              <a:chOff x="964274" y="2389939"/>
              <a:chExt cx="1781685" cy="697436"/>
            </a:xfrm>
          </p:grpSpPr>
          <p:pic>
            <p:nvPicPr>
              <p:cNvPr id="231" name="Object 24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964274" y="2389939"/>
                <a:ext cx="1781685" cy="697436"/>
              </a:xfrm>
              <a:prstGeom prst="rect">
                <a:avLst/>
              </a:prstGeom>
            </p:spPr>
          </p:pic>
        </p:grpSp>
        <p:grpSp>
          <p:nvGrpSpPr>
            <p:cNvPr id="180" name="그룹 1017"/>
            <p:cNvGrpSpPr/>
            <p:nvPr/>
          </p:nvGrpSpPr>
          <p:grpSpPr>
            <a:xfrm>
              <a:off x="1387947" y="4702626"/>
              <a:ext cx="189176" cy="101454"/>
              <a:chOff x="2147448" y="8843550"/>
              <a:chExt cx="372336" cy="274146"/>
            </a:xfrm>
          </p:grpSpPr>
          <p:pic>
            <p:nvPicPr>
              <p:cNvPr id="230" name="Object 65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2147448" y="8843550"/>
                <a:ext cx="372336" cy="274146"/>
              </a:xfrm>
              <a:prstGeom prst="rect">
                <a:avLst/>
              </a:prstGeom>
            </p:spPr>
          </p:pic>
        </p:grpSp>
        <p:sp>
          <p:nvSpPr>
            <p:cNvPr id="181" name="Object 71"/>
            <p:cNvSpPr txBox="1"/>
            <p:nvPr/>
          </p:nvSpPr>
          <p:spPr>
            <a:xfrm>
              <a:off x="1637801" y="4623463"/>
              <a:ext cx="906316" cy="259778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en-US" sz="1050" kern="0" spc="-100" dirty="0" smtClean="0">
                  <a:solidFill>
                    <a:srgbClr val="000000"/>
                  </a:solidFill>
                  <a:latin typeface="조선일보명조" pitchFamily="34" charset="0"/>
                  <a:ea typeface="문체부 돋음체" panose="020B0609000101010101" pitchFamily="49" charset="-127"/>
                  <a:cs typeface="조선일보명조" pitchFamily="34" charset="0"/>
                </a:rPr>
                <a:t>1</a:t>
              </a:r>
              <a:r>
                <a:rPr lang="ko-KR" altLang="en-US" sz="1050" kern="0" spc="-100" dirty="0" smtClean="0">
                  <a:solidFill>
                    <a:srgbClr val="000000"/>
                  </a:solidFill>
                  <a:latin typeface="조선일보명조" pitchFamily="34" charset="0"/>
                  <a:ea typeface="문체부 돋음체" panose="020B0609000101010101" pitchFamily="49" charset="-127"/>
                  <a:cs typeface="조선일보명조" pitchFamily="34" charset="0"/>
                </a:rPr>
                <a:t>인 가구 수</a:t>
              </a:r>
              <a:endParaRPr lang="en-US" sz="1050" dirty="0">
                <a:ea typeface="문체부 돋음체" panose="020B0609000101010101" pitchFamily="49" charset="-127"/>
              </a:endParaRPr>
            </a:p>
          </p:txBody>
        </p:sp>
        <p:grpSp>
          <p:nvGrpSpPr>
            <p:cNvPr id="182" name="그룹 181"/>
            <p:cNvGrpSpPr/>
            <p:nvPr/>
          </p:nvGrpSpPr>
          <p:grpSpPr>
            <a:xfrm>
              <a:off x="2709621" y="4644374"/>
              <a:ext cx="2655411" cy="377978"/>
              <a:chOff x="4214757" y="11996935"/>
              <a:chExt cx="5226384" cy="1021364"/>
            </a:xfrm>
          </p:grpSpPr>
          <p:grpSp>
            <p:nvGrpSpPr>
              <p:cNvPr id="227" name="그룹 1018"/>
              <p:cNvGrpSpPr/>
              <p:nvPr/>
            </p:nvGrpSpPr>
            <p:grpSpPr>
              <a:xfrm>
                <a:off x="4214757" y="12100917"/>
                <a:ext cx="327569" cy="327569"/>
                <a:chOff x="4214757" y="8790125"/>
                <a:chExt cx="327569" cy="327569"/>
              </a:xfrm>
            </p:grpSpPr>
            <p:pic>
              <p:nvPicPr>
                <p:cNvPr id="229" name="Object 68"/>
                <p:cNvPicPr>
                  <a:picLocks noChangeAspect="1"/>
                </p:cNvPicPr>
                <p:nvPr/>
              </p:nvPicPr>
              <p:blipFill>
                <a:blip r:embed="rId7" cstate="print"/>
                <a:stretch>
                  <a:fillRect/>
                </a:stretch>
              </p:blipFill>
              <p:spPr>
                <a:xfrm>
                  <a:off x="4214757" y="8790125"/>
                  <a:ext cx="327569" cy="327569"/>
                </a:xfrm>
                <a:prstGeom prst="rect">
                  <a:avLst/>
                </a:prstGeom>
              </p:spPr>
            </p:pic>
          </p:grpSp>
          <p:sp>
            <p:nvSpPr>
              <p:cNvPr id="228" name="Object 72"/>
              <p:cNvSpPr txBox="1"/>
              <p:nvPr/>
            </p:nvSpPr>
            <p:spPr>
              <a:xfrm>
                <a:off x="4558194" y="11996935"/>
                <a:ext cx="4882947" cy="1021364"/>
              </a:xfrm>
              <a:prstGeom prst="rect">
                <a:avLst/>
              </a:prstGeom>
              <a:noFill/>
            </p:spPr>
            <p:txBody>
              <a:bodyPr wrap="square" rtlCol="0"/>
              <a:lstStyle/>
              <a:p>
                <a:pPr algn="just"/>
                <a:r>
                  <a:rPr lang="ko-KR" altLang="en-US" sz="1050" dirty="0" smtClean="0">
                    <a:solidFill>
                      <a:schemeClr val="accent6">
                        <a:lumMod val="50000"/>
                      </a:schemeClr>
                    </a:solidFill>
                    <a:ea typeface="문체부 돋음체" panose="020B0609000101010101" pitchFamily="49" charset="-127"/>
                  </a:rPr>
                  <a:t>전체 가구 대비 </a:t>
                </a:r>
                <a:r>
                  <a:rPr lang="en-US" altLang="ko-KR" sz="1050" dirty="0" smtClean="0">
                    <a:solidFill>
                      <a:schemeClr val="accent6">
                        <a:lumMod val="50000"/>
                      </a:schemeClr>
                    </a:solidFill>
                    <a:ea typeface="문체부 돋음체" panose="020B0609000101010101" pitchFamily="49" charset="-127"/>
                  </a:rPr>
                  <a:t>1</a:t>
                </a:r>
                <a:r>
                  <a:rPr lang="ko-KR" altLang="en-US" sz="1050" dirty="0" smtClean="0">
                    <a:solidFill>
                      <a:schemeClr val="accent6">
                        <a:lumMod val="50000"/>
                      </a:schemeClr>
                    </a:solidFill>
                    <a:ea typeface="문체부 돋음체" panose="020B0609000101010101" pitchFamily="49" charset="-127"/>
                  </a:rPr>
                  <a:t>인 가구 비중</a:t>
                </a:r>
                <a:endParaRPr lang="en-US" sz="1050" dirty="0">
                  <a:solidFill>
                    <a:schemeClr val="accent6">
                      <a:lumMod val="50000"/>
                    </a:schemeClr>
                  </a:solidFill>
                  <a:ea typeface="문체부 돋음체" panose="020B0609000101010101" pitchFamily="49" charset="-127"/>
                </a:endParaRPr>
              </a:p>
            </p:txBody>
          </p:sp>
        </p:grpSp>
        <p:sp>
          <p:nvSpPr>
            <p:cNvPr id="183" name="Object 20"/>
            <p:cNvSpPr txBox="1"/>
            <p:nvPr/>
          </p:nvSpPr>
          <p:spPr>
            <a:xfrm>
              <a:off x="1794548" y="1026330"/>
              <a:ext cx="6116273" cy="32706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just"/>
              <a:r>
                <a:rPr lang="ko-KR" altLang="en-US" b="1" kern="0" spc="-100" dirty="0" smtClean="0">
                  <a:solidFill>
                    <a:srgbClr val="000000"/>
                  </a:solidFill>
                  <a:latin typeface="THE뉴스속보miri" pitchFamily="34" charset="0"/>
                  <a:ea typeface="문체부 돋음체" panose="020B0609000101010101" pitchFamily="49" charset="-127"/>
                  <a:cs typeface="THE뉴스속보miri" pitchFamily="34" charset="0"/>
                </a:rPr>
                <a:t>전체  인구 중 </a:t>
              </a:r>
              <a:r>
                <a:rPr lang="en-US" altLang="ko-KR" b="1" kern="0" spc="-100" dirty="0" smtClean="0">
                  <a:solidFill>
                    <a:srgbClr val="000000"/>
                  </a:solidFill>
                  <a:latin typeface="THE뉴스속보miri" pitchFamily="34" charset="0"/>
                  <a:ea typeface="문체부 돋음체" panose="020B0609000101010101" pitchFamily="49" charset="-127"/>
                  <a:cs typeface="THE뉴스속보miri" pitchFamily="34" charset="0"/>
                </a:rPr>
                <a:t>30%</a:t>
              </a:r>
              <a:r>
                <a:rPr lang="ko-KR" altLang="en-US" b="1" kern="0" spc="-100" dirty="0" smtClean="0">
                  <a:solidFill>
                    <a:srgbClr val="000000"/>
                  </a:solidFill>
                  <a:latin typeface="THE뉴스속보miri" pitchFamily="34" charset="0"/>
                  <a:ea typeface="문체부 돋음체" panose="020B0609000101010101" pitchFamily="49" charset="-127"/>
                  <a:cs typeface="THE뉴스속보miri" pitchFamily="34" charset="0"/>
                </a:rPr>
                <a:t>가 </a:t>
              </a:r>
              <a:r>
                <a:rPr lang="en-US" altLang="ko-KR" b="1" kern="0" spc="-100" dirty="0" smtClean="0">
                  <a:solidFill>
                    <a:srgbClr val="000000"/>
                  </a:solidFill>
                  <a:latin typeface="THE뉴스속보miri" pitchFamily="34" charset="0"/>
                  <a:ea typeface="문체부 돋음체" panose="020B0609000101010101" pitchFamily="49" charset="-127"/>
                  <a:cs typeface="THE뉴스속보miri" pitchFamily="34" charset="0"/>
                </a:rPr>
                <a:t>1</a:t>
              </a:r>
              <a:r>
                <a:rPr lang="ko-KR" altLang="en-US" b="1" kern="0" spc="-100" dirty="0" smtClean="0">
                  <a:solidFill>
                    <a:srgbClr val="000000"/>
                  </a:solidFill>
                  <a:latin typeface="THE뉴스속보miri" pitchFamily="34" charset="0"/>
                  <a:ea typeface="문체부 돋음체" panose="020B0609000101010101" pitchFamily="49" charset="-127"/>
                  <a:cs typeface="THE뉴스속보miri" pitchFamily="34" charset="0"/>
                </a:rPr>
                <a:t>인 가구</a:t>
              </a:r>
              <a:r>
                <a:rPr lang="en-US" altLang="ko-KR" b="1" kern="0" spc="-100" dirty="0" smtClean="0">
                  <a:solidFill>
                    <a:srgbClr val="000000"/>
                  </a:solidFill>
                  <a:latin typeface="THE뉴스속보miri" pitchFamily="34" charset="0"/>
                  <a:ea typeface="문체부 돋음체" panose="020B0609000101010101" pitchFamily="49" charset="-127"/>
                  <a:cs typeface="THE뉴스속보miri" pitchFamily="34" charset="0"/>
                </a:rPr>
                <a:t>…1</a:t>
              </a:r>
              <a:r>
                <a:rPr lang="ko-KR" altLang="en-US" b="1" kern="0" spc="-100" dirty="0" smtClean="0">
                  <a:solidFill>
                    <a:srgbClr val="000000"/>
                  </a:solidFill>
                  <a:latin typeface="THE뉴스속보miri" pitchFamily="34" charset="0"/>
                  <a:ea typeface="문체부 돋음체" panose="020B0609000101010101" pitchFamily="49" charset="-127"/>
                  <a:cs typeface="THE뉴스속보miri" pitchFamily="34" charset="0"/>
                </a:rPr>
                <a:t>년 새 </a:t>
              </a:r>
              <a:r>
                <a:rPr lang="en-US" altLang="ko-KR" b="1" kern="0" spc="-100" dirty="0" smtClean="0">
                  <a:solidFill>
                    <a:srgbClr val="000000"/>
                  </a:solidFill>
                  <a:latin typeface="THE뉴스속보miri" pitchFamily="34" charset="0"/>
                  <a:ea typeface="문체부 돋음체" panose="020B0609000101010101" pitchFamily="49" charset="-127"/>
                  <a:cs typeface="THE뉴스속보miri" pitchFamily="34" charset="0"/>
                </a:rPr>
                <a:t>0.9%</a:t>
              </a:r>
              <a:r>
                <a:rPr lang="ko-KR" altLang="en-US" b="1" kern="0" spc="-100" dirty="0" smtClean="0">
                  <a:solidFill>
                    <a:srgbClr val="000000"/>
                  </a:solidFill>
                  <a:latin typeface="THE뉴스속보miri" pitchFamily="34" charset="0"/>
                  <a:ea typeface="문체부 돋음체" panose="020B0609000101010101" pitchFamily="49" charset="-127"/>
                  <a:cs typeface="THE뉴스속보miri" pitchFamily="34" charset="0"/>
                </a:rPr>
                <a:t>포인트 높아져</a:t>
              </a:r>
              <a:endParaRPr lang="en-US" dirty="0">
                <a:ea typeface="문체부 돋음체" panose="020B0609000101010101" pitchFamily="49" charset="-127"/>
              </a:endParaRPr>
            </a:p>
          </p:txBody>
        </p:sp>
        <p:grpSp>
          <p:nvGrpSpPr>
            <p:cNvPr id="184" name="그룹 1002"/>
            <p:cNvGrpSpPr/>
            <p:nvPr/>
          </p:nvGrpSpPr>
          <p:grpSpPr>
            <a:xfrm>
              <a:off x="1897854" y="1546328"/>
              <a:ext cx="5186868" cy="2905801"/>
              <a:chOff x="8703297" y="3355311"/>
              <a:chExt cx="7826374" cy="5919576"/>
            </a:xfrm>
          </p:grpSpPr>
          <p:pic>
            <p:nvPicPr>
              <p:cNvPr id="226" name="Object 6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8703297" y="3355311"/>
                <a:ext cx="7826374" cy="5919576"/>
              </a:xfrm>
              <a:prstGeom prst="rect">
                <a:avLst/>
              </a:prstGeom>
            </p:spPr>
          </p:pic>
        </p:grpSp>
        <p:sp>
          <p:nvSpPr>
            <p:cNvPr id="185" name="Object 29"/>
            <p:cNvSpPr txBox="1"/>
            <p:nvPr/>
          </p:nvSpPr>
          <p:spPr>
            <a:xfrm>
              <a:off x="2082907" y="1762352"/>
              <a:ext cx="968837" cy="22084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050" kern="0" spc="-100" dirty="0" smtClean="0">
                  <a:solidFill>
                    <a:srgbClr val="000000"/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600</a:t>
              </a:r>
            </a:p>
            <a:p>
              <a:pPr algn="ctr"/>
              <a:endParaRPr lang="en-US" sz="1050" kern="0" spc="-100" dirty="0" smtClean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r>
                <a:rPr lang="en-US" sz="1050" kern="0" spc="-100" dirty="0" smtClean="0">
                  <a:solidFill>
                    <a:srgbClr val="000000"/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500</a:t>
              </a:r>
            </a:p>
            <a:p>
              <a:pPr algn="ctr"/>
              <a:endParaRPr lang="en-US" sz="1050" kern="0" spc="-100" dirty="0" smtClean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r>
                <a:rPr lang="en-US" sz="1050" kern="0" spc="-100" dirty="0" smtClean="0">
                  <a:solidFill>
                    <a:srgbClr val="000000"/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400</a:t>
              </a:r>
            </a:p>
            <a:p>
              <a:pPr algn="ctr">
                <a:lnSpc>
                  <a:spcPct val="150000"/>
                </a:lnSpc>
              </a:pPr>
              <a:endParaRPr lang="en-US" sz="1050" kern="0" spc="-100" dirty="0" smtClean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r>
                <a:rPr lang="en-US" altLang="ko-KR" sz="1050" kern="0" spc="-100" dirty="0" smtClean="0">
                  <a:solidFill>
                    <a:srgbClr val="000000"/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300</a:t>
              </a:r>
              <a:endParaRPr lang="en-US" altLang="ko-KR" sz="105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altLang="ko-KR" sz="105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r>
                <a:rPr lang="en-US" altLang="ko-KR" sz="1050" kern="0" spc="-100" dirty="0" smtClean="0">
                  <a:solidFill>
                    <a:srgbClr val="000000"/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200</a:t>
              </a:r>
              <a:endParaRPr lang="en-US" altLang="ko-KR" sz="105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altLang="ko-KR" sz="105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r>
                <a:rPr lang="en-US" altLang="ko-KR" sz="1050" kern="0" spc="-100" dirty="0" smtClean="0">
                  <a:solidFill>
                    <a:srgbClr val="000000"/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100</a:t>
              </a:r>
            </a:p>
            <a:p>
              <a:pPr algn="ctr"/>
              <a:endParaRPr lang="en-US" altLang="ko-KR" sz="120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r>
                <a:rPr lang="en-US" altLang="ko-KR" sz="1200" kern="0" spc="-100" dirty="0" smtClean="0">
                  <a:solidFill>
                    <a:srgbClr val="000000"/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0</a:t>
              </a:r>
              <a:endParaRPr lang="en-US" altLang="ko-KR" sz="120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altLang="ko-KR" sz="2000" kern="0" spc="-100" dirty="0">
                <a:solidFill>
                  <a:srgbClr val="000000"/>
                </a:solidFill>
                <a:latin typeface="THE뉴스속보miri" pitchFamily="34" charset="0"/>
                <a:cs typeface="THE뉴스속보miri" pitchFamily="34" charset="0"/>
              </a:endParaRPr>
            </a:p>
            <a:p>
              <a:pPr algn="ctr"/>
              <a:endParaRPr lang="en-US" sz="2000" kern="0" spc="-100" dirty="0" smtClean="0">
                <a:solidFill>
                  <a:srgbClr val="000000"/>
                </a:solidFill>
                <a:latin typeface="THE뉴스속보miri" pitchFamily="34" charset="0"/>
                <a:cs typeface="THE뉴스속보miri" pitchFamily="34" charset="0"/>
              </a:endParaRPr>
            </a:p>
            <a:p>
              <a:pPr algn="ctr"/>
              <a:endParaRPr lang="en-US" sz="1400" kern="0" spc="-100" dirty="0" smtClean="0">
                <a:solidFill>
                  <a:srgbClr val="000000"/>
                </a:solidFill>
                <a:latin typeface="THE뉴스속보miri" pitchFamily="34" charset="0"/>
              </a:endParaRPr>
            </a:p>
            <a:p>
              <a:pPr algn="ctr"/>
              <a:endParaRPr lang="en-US" dirty="0"/>
            </a:p>
          </p:txBody>
        </p:sp>
        <p:grpSp>
          <p:nvGrpSpPr>
            <p:cNvPr id="186" name="그룹 1008"/>
            <p:cNvGrpSpPr/>
            <p:nvPr/>
          </p:nvGrpSpPr>
          <p:grpSpPr>
            <a:xfrm>
              <a:off x="3077646" y="2145274"/>
              <a:ext cx="479425" cy="1724687"/>
              <a:chOff x="10067586" y="4556777"/>
              <a:chExt cx="773153" cy="3630938"/>
            </a:xfrm>
          </p:grpSpPr>
          <p:pic>
            <p:nvPicPr>
              <p:cNvPr id="225" name="Object 30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0067586" y="4556777"/>
                <a:ext cx="773153" cy="3630938"/>
              </a:xfrm>
              <a:prstGeom prst="rect">
                <a:avLst/>
              </a:prstGeom>
            </p:spPr>
          </p:pic>
        </p:grpSp>
        <p:grpSp>
          <p:nvGrpSpPr>
            <p:cNvPr id="187" name="그룹 1009"/>
            <p:cNvGrpSpPr/>
            <p:nvPr/>
          </p:nvGrpSpPr>
          <p:grpSpPr>
            <a:xfrm>
              <a:off x="3965165" y="2010259"/>
              <a:ext cx="479425" cy="1859701"/>
              <a:chOff x="11498860" y="4468864"/>
              <a:chExt cx="773153" cy="3718850"/>
            </a:xfrm>
          </p:grpSpPr>
          <p:pic>
            <p:nvPicPr>
              <p:cNvPr id="224" name="Object 33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1498860" y="4468864"/>
                <a:ext cx="773153" cy="3718850"/>
              </a:xfrm>
              <a:prstGeom prst="rect">
                <a:avLst/>
              </a:prstGeom>
            </p:spPr>
          </p:pic>
        </p:grpSp>
        <p:grpSp>
          <p:nvGrpSpPr>
            <p:cNvPr id="188" name="그룹 1010"/>
            <p:cNvGrpSpPr/>
            <p:nvPr/>
          </p:nvGrpSpPr>
          <p:grpSpPr>
            <a:xfrm>
              <a:off x="5740205" y="1809014"/>
              <a:ext cx="479425" cy="2060948"/>
              <a:chOff x="14361410" y="4345862"/>
              <a:chExt cx="773153" cy="3841854"/>
            </a:xfrm>
          </p:grpSpPr>
          <p:pic>
            <p:nvPicPr>
              <p:cNvPr id="223" name="Object 36"/>
              <p:cNvPicPr>
                <a:picLocks noChangeAspect="1"/>
              </p:cNvPicPr>
              <p:nvPr/>
            </p:nvPicPr>
            <p:blipFill>
              <a:blip r:embed="rId11" cstate="print"/>
              <a:stretch>
                <a:fillRect/>
              </a:stretch>
            </p:blipFill>
            <p:spPr>
              <a:xfrm>
                <a:off x="14361410" y="4345862"/>
                <a:ext cx="773153" cy="3841854"/>
              </a:xfrm>
              <a:prstGeom prst="rect">
                <a:avLst/>
              </a:prstGeom>
            </p:spPr>
          </p:pic>
        </p:grpSp>
        <p:grpSp>
          <p:nvGrpSpPr>
            <p:cNvPr id="189" name="그룹 1011"/>
            <p:cNvGrpSpPr/>
            <p:nvPr/>
          </p:nvGrpSpPr>
          <p:grpSpPr>
            <a:xfrm>
              <a:off x="3006733" y="4031582"/>
              <a:ext cx="3457245" cy="86513"/>
              <a:chOff x="9828789" y="8339789"/>
              <a:chExt cx="5575390" cy="233773"/>
            </a:xfrm>
          </p:grpSpPr>
          <p:sp>
            <p:nvSpPr>
              <p:cNvPr id="219" name="Object 41"/>
              <p:cNvSpPr txBox="1"/>
              <p:nvPr/>
            </p:nvSpPr>
            <p:spPr>
              <a:xfrm>
                <a:off x="10958126" y="8339789"/>
                <a:ext cx="1562413" cy="350660"/>
              </a:xfrm>
              <a:prstGeom prst="rect">
                <a:avLst/>
              </a:prstGeom>
              <a:noFill/>
            </p:spPr>
            <p:txBody>
              <a:bodyPr wrap="square" rtlCol="0"/>
              <a:lstStyle/>
              <a:p>
                <a:pPr algn="ctr"/>
                <a:r>
                  <a:rPr lang="en-US" sz="1400" kern="0" spc="-100" dirty="0" smtClean="0">
                    <a:solidFill>
                      <a:srgbClr val="000000"/>
                    </a:solidFill>
                    <a:latin typeface="THE뉴스속보miri" pitchFamily="34" charset="0"/>
                    <a:ea typeface="문체부 돋음체" panose="020B0609000101010101" pitchFamily="49" charset="-127"/>
                    <a:cs typeface="THE뉴스속보miri" pitchFamily="34" charset="0"/>
                  </a:rPr>
                  <a:t>2017</a:t>
                </a:r>
                <a:endParaRPr lang="en-US" sz="1400" dirty="0">
                  <a:ea typeface="문체부 돋음체" panose="020B0609000101010101" pitchFamily="49" charset="-127"/>
                </a:endParaRPr>
              </a:p>
            </p:txBody>
          </p:sp>
          <p:sp>
            <p:nvSpPr>
              <p:cNvPr id="220" name="Object 42"/>
              <p:cNvSpPr txBox="1"/>
              <p:nvPr/>
            </p:nvSpPr>
            <p:spPr>
              <a:xfrm>
                <a:off x="12399946" y="8339789"/>
                <a:ext cx="1562413" cy="350660"/>
              </a:xfrm>
              <a:prstGeom prst="rect">
                <a:avLst/>
              </a:prstGeom>
              <a:noFill/>
            </p:spPr>
            <p:txBody>
              <a:bodyPr wrap="square" rtlCol="0"/>
              <a:lstStyle/>
              <a:p>
                <a:pPr algn="ctr"/>
                <a:r>
                  <a:rPr lang="en-US" sz="1400" kern="0" spc="-100" dirty="0" smtClean="0">
                    <a:solidFill>
                      <a:srgbClr val="000000"/>
                    </a:solidFill>
                    <a:latin typeface="THE뉴스속보miri" pitchFamily="34" charset="0"/>
                    <a:ea typeface="문체부 돋음체" panose="020B0609000101010101" pitchFamily="49" charset="-127"/>
                    <a:cs typeface="THE뉴스속보miri" pitchFamily="34" charset="0"/>
                  </a:rPr>
                  <a:t>2018</a:t>
                </a:r>
                <a:endParaRPr lang="en-US" sz="1400" dirty="0">
                  <a:ea typeface="문체부 돋음체" panose="020B0609000101010101" pitchFamily="49" charset="-127"/>
                </a:endParaRPr>
              </a:p>
            </p:txBody>
          </p:sp>
          <p:sp>
            <p:nvSpPr>
              <p:cNvPr id="221" name="Object 43"/>
              <p:cNvSpPr txBox="1"/>
              <p:nvPr/>
            </p:nvSpPr>
            <p:spPr>
              <a:xfrm>
                <a:off x="9516306" y="8339789"/>
                <a:ext cx="1562413" cy="350660"/>
              </a:xfrm>
              <a:prstGeom prst="rect">
                <a:avLst/>
              </a:prstGeom>
              <a:noFill/>
            </p:spPr>
            <p:txBody>
              <a:bodyPr wrap="square" rtlCol="0"/>
              <a:lstStyle/>
              <a:p>
                <a:pPr algn="ctr"/>
                <a:r>
                  <a:rPr lang="en-US" sz="1400" kern="0" spc="-100" dirty="0" smtClean="0">
                    <a:solidFill>
                      <a:srgbClr val="000000"/>
                    </a:solidFill>
                    <a:latin typeface="THE뉴스속보miri" pitchFamily="34" charset="0"/>
                    <a:ea typeface="문체부 돋음체" panose="020B0609000101010101" pitchFamily="49" charset="-127"/>
                    <a:cs typeface="THE뉴스속보miri" pitchFamily="34" charset="0"/>
                  </a:rPr>
                  <a:t>2016</a:t>
                </a:r>
                <a:endParaRPr lang="en-US" sz="1400" dirty="0">
                  <a:ea typeface="문체부 돋음체" panose="020B0609000101010101" pitchFamily="49" charset="-127"/>
                </a:endParaRPr>
              </a:p>
            </p:txBody>
          </p:sp>
          <p:sp>
            <p:nvSpPr>
              <p:cNvPr id="222" name="Object 44"/>
              <p:cNvSpPr txBox="1"/>
              <p:nvPr/>
            </p:nvSpPr>
            <p:spPr>
              <a:xfrm>
                <a:off x="13841766" y="8339789"/>
                <a:ext cx="1562413" cy="350660"/>
              </a:xfrm>
              <a:prstGeom prst="rect">
                <a:avLst/>
              </a:prstGeom>
              <a:noFill/>
            </p:spPr>
            <p:txBody>
              <a:bodyPr wrap="square" rtlCol="0"/>
              <a:lstStyle/>
              <a:p>
                <a:pPr algn="ctr"/>
                <a:r>
                  <a:rPr lang="en-US" sz="1400" kern="0" spc="-100" dirty="0" smtClean="0">
                    <a:solidFill>
                      <a:srgbClr val="000000"/>
                    </a:solidFill>
                    <a:latin typeface="THE뉴스속보miri" pitchFamily="34" charset="0"/>
                    <a:ea typeface="문체부 돋음체" panose="020B0609000101010101" pitchFamily="49" charset="-127"/>
                    <a:cs typeface="THE뉴스속보miri" pitchFamily="34" charset="0"/>
                  </a:rPr>
                  <a:t>2019</a:t>
                </a:r>
                <a:endParaRPr lang="en-US" sz="1400" dirty="0">
                  <a:ea typeface="문체부 돋음체" panose="020B0609000101010101" pitchFamily="49" charset="-127"/>
                </a:endParaRPr>
              </a:p>
            </p:txBody>
          </p:sp>
        </p:grpSp>
        <p:grpSp>
          <p:nvGrpSpPr>
            <p:cNvPr id="190" name="그룹 1012"/>
            <p:cNvGrpSpPr/>
            <p:nvPr/>
          </p:nvGrpSpPr>
          <p:grpSpPr>
            <a:xfrm>
              <a:off x="4852685" y="1970574"/>
              <a:ext cx="479425" cy="1899387"/>
              <a:chOff x="12930135" y="4454212"/>
              <a:chExt cx="773153" cy="3733502"/>
            </a:xfrm>
          </p:grpSpPr>
          <p:pic>
            <p:nvPicPr>
              <p:cNvPr id="218" name="Object 46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2930135" y="4454212"/>
                <a:ext cx="773153" cy="3733502"/>
              </a:xfrm>
              <a:prstGeom prst="rect">
                <a:avLst/>
              </a:prstGeom>
            </p:spPr>
          </p:pic>
        </p:grpSp>
        <p:sp>
          <p:nvSpPr>
            <p:cNvPr id="191" name="Object 49"/>
            <p:cNvSpPr txBox="1"/>
            <p:nvPr/>
          </p:nvSpPr>
          <p:spPr>
            <a:xfrm>
              <a:off x="5728122" y="2590826"/>
              <a:ext cx="534358" cy="19465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200" b="1" kern="0" spc="-100" dirty="0" smtClean="0">
                  <a:solidFill>
                    <a:schemeClr val="accent6">
                      <a:lumMod val="50000"/>
                    </a:schemeClr>
                  </a:solidFill>
                  <a:latin typeface="THE뉴스속보miri" pitchFamily="34" charset="0"/>
                  <a:cs typeface="THE뉴스속보miri" pitchFamily="34" charset="0"/>
                </a:rPr>
                <a:t>30.2</a:t>
              </a:r>
              <a:endParaRPr lang="en-US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92" name="Object 50"/>
            <p:cNvSpPr txBox="1"/>
            <p:nvPr/>
          </p:nvSpPr>
          <p:spPr>
            <a:xfrm>
              <a:off x="4830674" y="2814978"/>
              <a:ext cx="534358" cy="19465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200" b="1" kern="0" spc="-100" dirty="0" smtClean="0">
                  <a:solidFill>
                    <a:schemeClr val="accent6">
                      <a:lumMod val="50000"/>
                    </a:schemeClr>
                  </a:solidFill>
                  <a:latin typeface="THE뉴스속보miri" pitchFamily="34" charset="0"/>
                  <a:cs typeface="THE뉴스속보miri" pitchFamily="34" charset="0"/>
                </a:rPr>
                <a:t>29.3</a:t>
              </a:r>
              <a:endParaRPr lang="en-US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93" name="Object 51"/>
            <p:cNvSpPr txBox="1"/>
            <p:nvPr/>
          </p:nvSpPr>
          <p:spPr>
            <a:xfrm>
              <a:off x="3913333" y="2988498"/>
              <a:ext cx="534358" cy="19465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200" b="1" kern="0" spc="-100" dirty="0" smtClean="0">
                  <a:solidFill>
                    <a:schemeClr val="accent6">
                      <a:lumMod val="50000"/>
                    </a:schemeClr>
                  </a:solidFill>
                  <a:latin typeface="THE뉴스속보miri" pitchFamily="34" charset="0"/>
                  <a:cs typeface="THE뉴스속보miri" pitchFamily="34" charset="0"/>
                </a:rPr>
                <a:t>28.6</a:t>
              </a:r>
              <a:endParaRPr lang="en-US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94" name="Object 52"/>
            <p:cNvSpPr txBox="1"/>
            <p:nvPr/>
          </p:nvSpPr>
          <p:spPr>
            <a:xfrm>
              <a:off x="3051806" y="3124405"/>
              <a:ext cx="534358" cy="19465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200" b="1" kern="0" spc="-100" dirty="0" smtClean="0">
                  <a:solidFill>
                    <a:schemeClr val="accent6">
                      <a:lumMod val="50000"/>
                    </a:schemeClr>
                  </a:solidFill>
                  <a:latin typeface="THE뉴스속보miri" pitchFamily="34" charset="0"/>
                  <a:cs typeface="THE뉴스속보miri" pitchFamily="34" charset="0"/>
                </a:rPr>
                <a:t>27.9</a:t>
              </a:r>
              <a:endParaRPr lang="en-US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grpSp>
          <p:nvGrpSpPr>
            <p:cNvPr id="195" name="그룹 1013"/>
            <p:cNvGrpSpPr/>
            <p:nvPr/>
          </p:nvGrpSpPr>
          <p:grpSpPr>
            <a:xfrm>
              <a:off x="3242463" y="3324149"/>
              <a:ext cx="149791" cy="89396"/>
              <a:chOff x="10333381" y="4754774"/>
              <a:chExt cx="241563" cy="241563"/>
            </a:xfrm>
          </p:grpSpPr>
          <p:pic>
            <p:nvPicPr>
              <p:cNvPr id="217" name="Object 53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0333381" y="4754774"/>
                <a:ext cx="241563" cy="241563"/>
              </a:xfrm>
              <a:prstGeom prst="rect">
                <a:avLst/>
              </a:prstGeom>
            </p:spPr>
          </p:pic>
        </p:grpSp>
        <p:grpSp>
          <p:nvGrpSpPr>
            <p:cNvPr id="196" name="그룹 1014"/>
            <p:cNvGrpSpPr/>
            <p:nvPr/>
          </p:nvGrpSpPr>
          <p:grpSpPr>
            <a:xfrm>
              <a:off x="4131664" y="3206554"/>
              <a:ext cx="149791" cy="89396"/>
              <a:chOff x="11767367" y="4872723"/>
              <a:chExt cx="241563" cy="241563"/>
            </a:xfrm>
          </p:grpSpPr>
          <p:pic>
            <p:nvPicPr>
              <p:cNvPr id="216" name="Object 56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1767367" y="4872723"/>
                <a:ext cx="241563" cy="241563"/>
              </a:xfrm>
              <a:prstGeom prst="rect">
                <a:avLst/>
              </a:prstGeom>
            </p:spPr>
          </p:pic>
        </p:grpSp>
        <p:grpSp>
          <p:nvGrpSpPr>
            <p:cNvPr id="197" name="그룹 1015"/>
            <p:cNvGrpSpPr/>
            <p:nvPr/>
          </p:nvGrpSpPr>
          <p:grpSpPr>
            <a:xfrm>
              <a:off x="5014322" y="3042154"/>
              <a:ext cx="149791" cy="89396"/>
              <a:chOff x="13190801" y="5878617"/>
              <a:chExt cx="241563" cy="241563"/>
            </a:xfrm>
          </p:grpSpPr>
          <p:pic>
            <p:nvPicPr>
              <p:cNvPr id="215" name="Object 59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3190801" y="5878617"/>
                <a:ext cx="241563" cy="241563"/>
              </a:xfrm>
              <a:prstGeom prst="rect">
                <a:avLst/>
              </a:prstGeom>
            </p:spPr>
          </p:pic>
        </p:grpSp>
        <p:grpSp>
          <p:nvGrpSpPr>
            <p:cNvPr id="198" name="그룹 1016"/>
            <p:cNvGrpSpPr/>
            <p:nvPr/>
          </p:nvGrpSpPr>
          <p:grpSpPr>
            <a:xfrm>
              <a:off x="5920406" y="2816559"/>
              <a:ext cx="149791" cy="89396"/>
              <a:chOff x="14652015" y="6194318"/>
              <a:chExt cx="241563" cy="241563"/>
            </a:xfrm>
          </p:grpSpPr>
          <p:pic>
            <p:nvPicPr>
              <p:cNvPr id="214" name="Object 62"/>
              <p:cNvPicPr>
                <a:picLocks noChangeAspect="1"/>
              </p:cNvPicPr>
              <p:nvPr/>
            </p:nvPicPr>
            <p:blipFill>
              <a:blip r:embed="rId13" cstate="print"/>
              <a:stretch>
                <a:fillRect/>
              </a:stretch>
            </p:blipFill>
            <p:spPr>
              <a:xfrm>
                <a:off x="14652015" y="6194318"/>
                <a:ext cx="241563" cy="241563"/>
              </a:xfrm>
              <a:prstGeom prst="rect">
                <a:avLst/>
              </a:prstGeom>
            </p:spPr>
          </p:pic>
        </p:grpSp>
        <p:grpSp>
          <p:nvGrpSpPr>
            <p:cNvPr id="199" name="그룹 1019"/>
            <p:cNvGrpSpPr/>
            <p:nvPr/>
          </p:nvGrpSpPr>
          <p:grpSpPr>
            <a:xfrm rot="20924845">
              <a:off x="3380859" y="3270105"/>
              <a:ext cx="775378" cy="86176"/>
              <a:chOff x="10546421" y="4848618"/>
              <a:chExt cx="1238574" cy="153719"/>
            </a:xfrm>
          </p:grpSpPr>
          <p:pic>
            <p:nvPicPr>
              <p:cNvPr id="213" name="Object 73"/>
              <p:cNvPicPr>
                <a:picLocks noChangeAspect="1"/>
              </p:cNvPicPr>
              <p:nvPr/>
            </p:nvPicPr>
            <p:blipFill>
              <a:blip r:embed="rId14" cstate="print"/>
              <a:stretch>
                <a:fillRect/>
              </a:stretch>
            </p:blipFill>
            <p:spPr>
              <a:xfrm rot="240000">
                <a:off x="10546421" y="4848618"/>
                <a:ext cx="1238574" cy="153719"/>
              </a:xfrm>
              <a:prstGeom prst="rect">
                <a:avLst/>
              </a:prstGeom>
            </p:spPr>
          </p:pic>
        </p:grpSp>
        <p:grpSp>
          <p:nvGrpSpPr>
            <p:cNvPr id="200" name="그룹 199"/>
            <p:cNvGrpSpPr/>
            <p:nvPr/>
          </p:nvGrpSpPr>
          <p:grpSpPr>
            <a:xfrm>
              <a:off x="2917564" y="1868763"/>
              <a:ext cx="3593400" cy="1882057"/>
              <a:chOff x="946007" y="-6946923"/>
              <a:chExt cx="5794962" cy="4695293"/>
            </a:xfrm>
          </p:grpSpPr>
          <p:pic>
            <p:nvPicPr>
              <p:cNvPr id="211" name="Object 9"/>
              <p:cNvPicPr>
                <a:picLocks noChangeAspect="1"/>
              </p:cNvPicPr>
              <p:nvPr/>
            </p:nvPicPr>
            <p:blipFill>
              <a:blip r:embed="rId15" cstate="print"/>
              <a:stretch>
                <a:fillRect/>
              </a:stretch>
            </p:blipFill>
            <p:spPr>
              <a:xfrm>
                <a:off x="946007" y="-6946923"/>
                <a:ext cx="5794962" cy="3711285"/>
              </a:xfrm>
              <a:prstGeom prst="rect">
                <a:avLst/>
              </a:prstGeom>
            </p:spPr>
          </p:pic>
          <p:pic>
            <p:nvPicPr>
              <p:cNvPr id="212" name="Object 9"/>
              <p:cNvPicPr>
                <a:picLocks noChangeAspect="1"/>
              </p:cNvPicPr>
              <p:nvPr/>
            </p:nvPicPr>
            <p:blipFill rotWithShape="1">
              <a:blip r:embed="rId15" cstate="print"/>
              <a:srcRect b="85961"/>
              <a:stretch/>
            </p:blipFill>
            <p:spPr>
              <a:xfrm>
                <a:off x="946007" y="-2555393"/>
                <a:ext cx="5794962" cy="303763"/>
              </a:xfrm>
              <a:prstGeom prst="rect">
                <a:avLst/>
              </a:prstGeom>
            </p:spPr>
          </p:pic>
        </p:grpSp>
        <p:cxnSp>
          <p:nvCxnSpPr>
            <p:cNvPr id="201" name="직선 연결선 200"/>
            <p:cNvCxnSpPr/>
            <p:nvPr/>
          </p:nvCxnSpPr>
          <p:spPr>
            <a:xfrm>
              <a:off x="2876052" y="3859939"/>
              <a:ext cx="364994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bject 29"/>
            <p:cNvSpPr txBox="1"/>
            <p:nvPr/>
          </p:nvSpPr>
          <p:spPr>
            <a:xfrm>
              <a:off x="6228514" y="1741676"/>
              <a:ext cx="968837" cy="2289906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050" kern="0" spc="-100" dirty="0" smtClean="0">
                  <a:solidFill>
                    <a:schemeClr val="accent6">
                      <a:lumMod val="50000"/>
                    </a:schemeClr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35</a:t>
              </a:r>
              <a:endParaRPr lang="en-US" sz="1050" kern="0" spc="-100" dirty="0">
                <a:solidFill>
                  <a:schemeClr val="accent6">
                    <a:lumMod val="50000"/>
                  </a:schemeClr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sz="1050" kern="0" spc="-100" dirty="0" smtClean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sz="1050" kern="0" spc="-100" dirty="0" smtClean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>
                <a:lnSpc>
                  <a:spcPct val="150000"/>
                </a:lnSpc>
              </a:pPr>
              <a:endParaRPr lang="en-US" sz="1050" kern="0" spc="-100" dirty="0" smtClean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sz="1050" kern="0" spc="-100" dirty="0" smtClean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sz="1050" kern="0" spc="-100" dirty="0" smtClean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r>
                <a:rPr lang="en-US" altLang="ko-KR" sz="1050" kern="0" spc="-100" dirty="0" smtClean="0">
                  <a:solidFill>
                    <a:schemeClr val="accent6">
                      <a:lumMod val="50000"/>
                    </a:schemeClr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30</a:t>
              </a:r>
              <a:endParaRPr lang="en-US" altLang="ko-KR" sz="1050" kern="0" spc="-100" dirty="0">
                <a:solidFill>
                  <a:schemeClr val="accent6">
                    <a:lumMod val="50000"/>
                  </a:schemeClr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altLang="ko-KR" sz="105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altLang="ko-KR" sz="105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altLang="ko-KR" sz="105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altLang="ko-KR" sz="105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altLang="ko-KR" sz="1050" kern="0" spc="-100" dirty="0">
                <a:solidFill>
                  <a:srgbClr val="000000"/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r>
                <a:rPr lang="en-US" altLang="ko-KR" sz="1050" kern="0" spc="-100" dirty="0" smtClean="0">
                  <a:solidFill>
                    <a:schemeClr val="accent6">
                      <a:lumMod val="50000"/>
                    </a:schemeClr>
                  </a:solidFill>
                  <a:latin typeface="배달의민족 도현" pitchFamily="50" charset="-127"/>
                  <a:ea typeface="배달의민족 도현" pitchFamily="50" charset="-127"/>
                  <a:cs typeface="THE뉴스속보miri" pitchFamily="34" charset="0"/>
                </a:rPr>
                <a:t>25</a:t>
              </a:r>
              <a:endParaRPr lang="en-US" altLang="ko-KR" sz="1050" kern="0" spc="-100" dirty="0">
                <a:solidFill>
                  <a:schemeClr val="accent6">
                    <a:lumMod val="50000"/>
                  </a:schemeClr>
                </a:solidFill>
                <a:latin typeface="배달의민족 도현" pitchFamily="50" charset="-127"/>
                <a:ea typeface="배달의민족 도현" pitchFamily="50" charset="-127"/>
                <a:cs typeface="THE뉴스속보miri" pitchFamily="34" charset="0"/>
              </a:endParaRPr>
            </a:p>
            <a:p>
              <a:pPr algn="ctr"/>
              <a:endParaRPr lang="en-US" altLang="ko-KR" sz="2000" kern="0" spc="-100" dirty="0">
                <a:solidFill>
                  <a:srgbClr val="000000"/>
                </a:solidFill>
                <a:latin typeface="THE뉴스속보miri" pitchFamily="34" charset="0"/>
                <a:cs typeface="THE뉴스속보miri" pitchFamily="34" charset="0"/>
              </a:endParaRPr>
            </a:p>
            <a:p>
              <a:pPr algn="ctr"/>
              <a:endParaRPr lang="en-US" sz="2000" kern="0" spc="-100" dirty="0" smtClean="0">
                <a:solidFill>
                  <a:srgbClr val="000000"/>
                </a:solidFill>
                <a:latin typeface="THE뉴스속보miri" pitchFamily="34" charset="0"/>
                <a:cs typeface="THE뉴스속보miri" pitchFamily="34" charset="0"/>
              </a:endParaRPr>
            </a:p>
            <a:p>
              <a:pPr algn="ctr"/>
              <a:endParaRPr lang="en-US" sz="1400" kern="0" spc="-100" dirty="0" smtClean="0">
                <a:solidFill>
                  <a:srgbClr val="000000"/>
                </a:solidFill>
                <a:latin typeface="THE뉴스속보miri" pitchFamily="34" charset="0"/>
              </a:endParaRPr>
            </a:p>
            <a:p>
              <a:pPr algn="ctr"/>
              <a:endParaRPr lang="en-US" dirty="0"/>
            </a:p>
          </p:txBody>
        </p:sp>
        <p:grpSp>
          <p:nvGrpSpPr>
            <p:cNvPr id="203" name="그룹 1021"/>
            <p:cNvGrpSpPr/>
            <p:nvPr/>
          </p:nvGrpSpPr>
          <p:grpSpPr>
            <a:xfrm rot="20201540">
              <a:off x="4259824" y="3147675"/>
              <a:ext cx="774310" cy="62056"/>
              <a:chOff x="13420254" y="6032117"/>
              <a:chExt cx="1267959" cy="146297"/>
            </a:xfrm>
          </p:grpSpPr>
          <p:pic>
            <p:nvPicPr>
              <p:cNvPr id="210" name="Object 79"/>
              <p:cNvPicPr>
                <a:picLocks noChangeAspect="1"/>
              </p:cNvPicPr>
              <p:nvPr/>
            </p:nvPicPr>
            <p:blipFill>
              <a:blip r:embed="rId16" cstate="print"/>
              <a:stretch>
                <a:fillRect/>
              </a:stretch>
            </p:blipFill>
            <p:spPr>
              <a:xfrm rot="808909">
                <a:off x="13420254" y="6032117"/>
                <a:ext cx="1267959" cy="146297"/>
              </a:xfrm>
              <a:prstGeom prst="rect">
                <a:avLst/>
              </a:prstGeom>
            </p:spPr>
          </p:pic>
        </p:grpSp>
        <p:grpSp>
          <p:nvGrpSpPr>
            <p:cNvPr id="204" name="그룹 1021"/>
            <p:cNvGrpSpPr/>
            <p:nvPr/>
          </p:nvGrpSpPr>
          <p:grpSpPr>
            <a:xfrm rot="19822495">
              <a:off x="5149093" y="2944481"/>
              <a:ext cx="791338" cy="63963"/>
              <a:chOff x="13385421" y="6064377"/>
              <a:chExt cx="1318157" cy="152089"/>
            </a:xfrm>
          </p:grpSpPr>
          <p:pic>
            <p:nvPicPr>
              <p:cNvPr id="209" name="Object 79"/>
              <p:cNvPicPr>
                <a:picLocks noChangeAspect="1"/>
              </p:cNvPicPr>
              <p:nvPr/>
            </p:nvPicPr>
            <p:blipFill>
              <a:blip r:embed="rId16" cstate="print"/>
              <a:stretch>
                <a:fillRect/>
              </a:stretch>
            </p:blipFill>
            <p:spPr>
              <a:xfrm rot="882420">
                <a:off x="13385421" y="6064377"/>
                <a:ext cx="1318157" cy="152089"/>
              </a:xfrm>
              <a:prstGeom prst="rect">
                <a:avLst/>
              </a:prstGeom>
            </p:spPr>
          </p:pic>
        </p:grpSp>
        <p:sp>
          <p:nvSpPr>
            <p:cNvPr id="205" name="Object 49"/>
            <p:cNvSpPr txBox="1"/>
            <p:nvPr/>
          </p:nvSpPr>
          <p:spPr>
            <a:xfrm>
              <a:off x="5694277" y="1632181"/>
              <a:ext cx="534358" cy="236426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200" b="1" kern="0" spc="-100" dirty="0" smtClean="0">
                  <a:latin typeface="THE뉴스속보miri" pitchFamily="34" charset="0"/>
                  <a:cs typeface="THE뉴스속보miri" pitchFamily="34" charset="0"/>
                </a:rPr>
                <a:t>614.8</a:t>
              </a:r>
            </a:p>
            <a:p>
              <a:pPr algn="ctr"/>
              <a:r>
                <a:rPr lang="ko-KR" altLang="en-US" sz="1100" kern="0" spc="-100" dirty="0" smtClean="0">
                  <a:latin typeface="THE뉴스속보miri" pitchFamily="34" charset="0"/>
                </a:rPr>
                <a:t>만 명</a:t>
              </a:r>
              <a:endParaRPr lang="en-US" sz="1100" dirty="0"/>
            </a:p>
          </p:txBody>
        </p:sp>
        <p:sp>
          <p:nvSpPr>
            <p:cNvPr id="206" name="Object 50"/>
            <p:cNvSpPr txBox="1"/>
            <p:nvPr/>
          </p:nvSpPr>
          <p:spPr>
            <a:xfrm>
              <a:off x="4829185" y="1775920"/>
              <a:ext cx="534358" cy="19465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200" b="1" kern="0" spc="-100" dirty="0" smtClean="0">
                  <a:latin typeface="THE뉴스속보miri" pitchFamily="34" charset="0"/>
                  <a:cs typeface="THE뉴스속보miri" pitchFamily="34" charset="0"/>
                </a:rPr>
                <a:t>584.9</a:t>
              </a:r>
              <a:endParaRPr lang="en-US" sz="1200" dirty="0"/>
            </a:p>
          </p:txBody>
        </p:sp>
        <p:sp>
          <p:nvSpPr>
            <p:cNvPr id="207" name="Object 51"/>
            <p:cNvSpPr txBox="1"/>
            <p:nvPr/>
          </p:nvSpPr>
          <p:spPr>
            <a:xfrm>
              <a:off x="3929342" y="1815605"/>
              <a:ext cx="534358" cy="19465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200" b="1" kern="0" spc="-100" dirty="0" smtClean="0">
                  <a:latin typeface="THE뉴스속보miri" pitchFamily="34" charset="0"/>
                  <a:cs typeface="THE뉴스속보miri" pitchFamily="34" charset="0"/>
                </a:rPr>
                <a:t>561.9</a:t>
              </a:r>
              <a:endParaRPr lang="en-US" sz="1200" dirty="0"/>
            </a:p>
          </p:txBody>
        </p:sp>
        <p:sp>
          <p:nvSpPr>
            <p:cNvPr id="208" name="Object 52"/>
            <p:cNvSpPr txBox="1"/>
            <p:nvPr/>
          </p:nvSpPr>
          <p:spPr>
            <a:xfrm>
              <a:off x="3056926" y="1950620"/>
              <a:ext cx="534358" cy="19465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sz="1200" b="1" kern="0" spc="-100" dirty="0" smtClean="0">
                  <a:latin typeface="THE뉴스속보miri" pitchFamily="34" charset="0"/>
                  <a:cs typeface="THE뉴스속보miri" pitchFamily="34" charset="0"/>
                </a:rPr>
                <a:t>539.8</a:t>
              </a:r>
              <a:endParaRPr lang="en-US" sz="1200" dirty="0"/>
            </a:p>
          </p:txBody>
        </p:sp>
      </p:grpSp>
      <p:sp>
        <p:nvSpPr>
          <p:cNvPr id="63" name="Object 71"/>
          <p:cNvSpPr txBox="1"/>
          <p:nvPr/>
        </p:nvSpPr>
        <p:spPr>
          <a:xfrm>
            <a:off x="6291341" y="4509611"/>
            <a:ext cx="906316" cy="25977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1050" kern="0" spc="-100" dirty="0" smtClean="0">
                <a:solidFill>
                  <a:srgbClr val="000000"/>
                </a:solidFill>
                <a:latin typeface="조선일보명조" pitchFamily="34" charset="0"/>
                <a:ea typeface="문체부 돋음체" panose="020B0609000101010101" pitchFamily="49" charset="-127"/>
                <a:cs typeface="조선일보명조" pitchFamily="34" charset="0"/>
              </a:rPr>
              <a:t>출처  통계청</a:t>
            </a:r>
            <a:endParaRPr lang="en-US" sz="1050" dirty="0">
              <a:ea typeface="문체부 돋음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4703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229690" y="3514418"/>
            <a:ext cx="583391" cy="671651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tx2">
              <a:lumMod val="50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4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 rot="21239851">
            <a:off x="1057724" y="3704223"/>
            <a:ext cx="317959" cy="505897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tx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5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837409" y="2065667"/>
            <a:ext cx="731697" cy="741942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tx2">
              <a:lumMod val="50000"/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2" name="그룹 11"/>
          <p:cNvGrpSpPr/>
          <p:nvPr/>
        </p:nvGrpSpPr>
        <p:grpSpPr>
          <a:xfrm>
            <a:off x="2250794" y="111815"/>
            <a:ext cx="6622942" cy="5447538"/>
            <a:chOff x="2778376" y="2502668"/>
            <a:chExt cx="2371124" cy="2947121"/>
          </a:xfrm>
        </p:grpSpPr>
        <p:grpSp>
          <p:nvGrpSpPr>
            <p:cNvPr id="33" name="Group 251">
              <a:extLst>
                <a:ext uri="{FF2B5EF4-FFF2-40B4-BE49-F238E27FC236}">
                  <a16:creationId xmlns:a16="http://schemas.microsoft.com/office/drawing/2014/main" id="{57A45126-1639-4132-884F-04B598211887}"/>
                </a:ext>
              </a:extLst>
            </p:cNvPr>
            <p:cNvGrpSpPr/>
            <p:nvPr/>
          </p:nvGrpSpPr>
          <p:grpSpPr>
            <a:xfrm>
              <a:off x="2778376" y="2502668"/>
              <a:ext cx="2371124" cy="2947121"/>
              <a:chOff x="6477000" y="3030600"/>
              <a:chExt cx="1328738" cy="1952563"/>
            </a:xfrm>
          </p:grpSpPr>
          <p:sp>
            <p:nvSpPr>
              <p:cNvPr id="34" name="Freeform 21">
                <a:extLst>
                  <a:ext uri="{FF2B5EF4-FFF2-40B4-BE49-F238E27FC236}">
                    <a16:creationId xmlns:a16="http://schemas.microsoft.com/office/drawing/2014/main" id="{E53AE1F2-CAC2-4EFC-B4B2-C05FF0B0A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77000" y="3162300"/>
                <a:ext cx="1328738" cy="1820863"/>
              </a:xfrm>
              <a:custGeom>
                <a:avLst/>
                <a:gdLst>
                  <a:gd name="T0" fmla="*/ 353 w 353"/>
                  <a:gd name="T1" fmla="*/ 461 h 485"/>
                  <a:gd name="T2" fmla="*/ 329 w 353"/>
                  <a:gd name="T3" fmla="*/ 485 h 485"/>
                  <a:gd name="T4" fmla="*/ 24 w 353"/>
                  <a:gd name="T5" fmla="*/ 485 h 485"/>
                  <a:gd name="T6" fmla="*/ 0 w 353"/>
                  <a:gd name="T7" fmla="*/ 461 h 485"/>
                  <a:gd name="T8" fmla="*/ 0 w 353"/>
                  <a:gd name="T9" fmla="*/ 24 h 485"/>
                  <a:gd name="T10" fmla="*/ 24 w 353"/>
                  <a:gd name="T11" fmla="*/ 0 h 485"/>
                  <a:gd name="T12" fmla="*/ 329 w 353"/>
                  <a:gd name="T13" fmla="*/ 0 h 485"/>
                  <a:gd name="T14" fmla="*/ 353 w 353"/>
                  <a:gd name="T15" fmla="*/ 24 h 485"/>
                  <a:gd name="T16" fmla="*/ 353 w 353"/>
                  <a:gd name="T17" fmla="*/ 461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3" h="485">
                    <a:moveTo>
                      <a:pt x="353" y="461"/>
                    </a:moveTo>
                    <a:cubicBezTo>
                      <a:pt x="353" y="475"/>
                      <a:pt x="343" y="485"/>
                      <a:pt x="329" y="485"/>
                    </a:cubicBezTo>
                    <a:cubicBezTo>
                      <a:pt x="24" y="485"/>
                      <a:pt x="24" y="485"/>
                      <a:pt x="24" y="485"/>
                    </a:cubicBezTo>
                    <a:cubicBezTo>
                      <a:pt x="11" y="485"/>
                      <a:pt x="0" y="475"/>
                      <a:pt x="0" y="461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29" y="0"/>
                      <a:pt x="329" y="0"/>
                      <a:pt x="329" y="0"/>
                    </a:cubicBezTo>
                    <a:cubicBezTo>
                      <a:pt x="343" y="0"/>
                      <a:pt x="353" y="11"/>
                      <a:pt x="353" y="24"/>
                    </a:cubicBezTo>
                    <a:lnTo>
                      <a:pt x="353" y="461"/>
                    </a:lnTo>
                    <a:close/>
                  </a:path>
                </a:pathLst>
              </a:custGeom>
              <a:solidFill>
                <a:srgbClr val="5BB7E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Rectangle 22">
                <a:extLst>
                  <a:ext uri="{FF2B5EF4-FFF2-40B4-BE49-F238E27FC236}">
                    <a16:creationId xmlns:a16="http://schemas.microsoft.com/office/drawing/2014/main" id="{67974A35-9891-4B0E-AFCF-C9A7130793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14778" y="3247153"/>
                <a:ext cx="1262447" cy="169311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23">
                <a:extLst>
                  <a:ext uri="{FF2B5EF4-FFF2-40B4-BE49-F238E27FC236}">
                    <a16:creationId xmlns:a16="http://schemas.microsoft.com/office/drawing/2014/main" id="{A1643E49-823B-4289-8041-D352FFBCA0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1300" y="3294062"/>
                <a:ext cx="1101725" cy="1520825"/>
              </a:xfrm>
              <a:custGeom>
                <a:avLst/>
                <a:gdLst>
                  <a:gd name="T0" fmla="*/ 689 w 694"/>
                  <a:gd name="T1" fmla="*/ 953 h 958"/>
                  <a:gd name="T2" fmla="*/ 689 w 694"/>
                  <a:gd name="T3" fmla="*/ 948 h 958"/>
                  <a:gd name="T4" fmla="*/ 9 w 694"/>
                  <a:gd name="T5" fmla="*/ 948 h 958"/>
                  <a:gd name="T6" fmla="*/ 9 w 694"/>
                  <a:gd name="T7" fmla="*/ 9 h 958"/>
                  <a:gd name="T8" fmla="*/ 684 w 694"/>
                  <a:gd name="T9" fmla="*/ 9 h 958"/>
                  <a:gd name="T10" fmla="*/ 684 w 694"/>
                  <a:gd name="T11" fmla="*/ 953 h 958"/>
                  <a:gd name="T12" fmla="*/ 689 w 694"/>
                  <a:gd name="T13" fmla="*/ 953 h 958"/>
                  <a:gd name="T14" fmla="*/ 689 w 694"/>
                  <a:gd name="T15" fmla="*/ 948 h 958"/>
                  <a:gd name="T16" fmla="*/ 689 w 694"/>
                  <a:gd name="T17" fmla="*/ 953 h 958"/>
                  <a:gd name="T18" fmla="*/ 694 w 694"/>
                  <a:gd name="T19" fmla="*/ 953 h 958"/>
                  <a:gd name="T20" fmla="*/ 694 w 694"/>
                  <a:gd name="T21" fmla="*/ 0 h 958"/>
                  <a:gd name="T22" fmla="*/ 0 w 694"/>
                  <a:gd name="T23" fmla="*/ 0 h 958"/>
                  <a:gd name="T24" fmla="*/ 0 w 694"/>
                  <a:gd name="T25" fmla="*/ 958 h 958"/>
                  <a:gd name="T26" fmla="*/ 694 w 694"/>
                  <a:gd name="T27" fmla="*/ 958 h 958"/>
                  <a:gd name="T28" fmla="*/ 694 w 694"/>
                  <a:gd name="T29" fmla="*/ 953 h 958"/>
                  <a:gd name="T30" fmla="*/ 689 w 694"/>
                  <a:gd name="T31" fmla="*/ 953 h 9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94" h="958">
                    <a:moveTo>
                      <a:pt x="689" y="953"/>
                    </a:moveTo>
                    <a:lnTo>
                      <a:pt x="689" y="948"/>
                    </a:lnTo>
                    <a:lnTo>
                      <a:pt x="9" y="948"/>
                    </a:lnTo>
                    <a:lnTo>
                      <a:pt x="9" y="9"/>
                    </a:lnTo>
                    <a:lnTo>
                      <a:pt x="684" y="9"/>
                    </a:lnTo>
                    <a:lnTo>
                      <a:pt x="684" y="953"/>
                    </a:lnTo>
                    <a:lnTo>
                      <a:pt x="689" y="953"/>
                    </a:lnTo>
                    <a:lnTo>
                      <a:pt x="689" y="948"/>
                    </a:lnTo>
                    <a:lnTo>
                      <a:pt x="689" y="953"/>
                    </a:lnTo>
                    <a:lnTo>
                      <a:pt x="694" y="953"/>
                    </a:lnTo>
                    <a:lnTo>
                      <a:pt x="694" y="0"/>
                    </a:lnTo>
                    <a:lnTo>
                      <a:pt x="0" y="0"/>
                    </a:lnTo>
                    <a:lnTo>
                      <a:pt x="0" y="958"/>
                    </a:lnTo>
                    <a:lnTo>
                      <a:pt x="694" y="958"/>
                    </a:lnTo>
                    <a:lnTo>
                      <a:pt x="694" y="953"/>
                    </a:lnTo>
                    <a:lnTo>
                      <a:pt x="689" y="9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24">
                <a:extLst>
                  <a:ext uri="{FF2B5EF4-FFF2-40B4-BE49-F238E27FC236}">
                    <a16:creationId xmlns:a16="http://schemas.microsoft.com/office/drawing/2014/main" id="{EA21C846-9064-4F19-A4FD-05C1BEE8B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6563" y="3609975"/>
                <a:ext cx="711200" cy="0"/>
              </a:xfrm>
              <a:custGeom>
                <a:avLst/>
                <a:gdLst>
                  <a:gd name="T0" fmla="*/ 0 w 448"/>
                  <a:gd name="T1" fmla="*/ 448 w 448"/>
                  <a:gd name="T2" fmla="*/ 0 w 44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448">
                    <a:moveTo>
                      <a:pt x="0" y="0"/>
                    </a:moveTo>
                    <a:lnTo>
                      <a:pt x="4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Line 25">
                <a:extLst>
                  <a:ext uri="{FF2B5EF4-FFF2-40B4-BE49-F238E27FC236}">
                    <a16:creationId xmlns:a16="http://schemas.microsoft.com/office/drawing/2014/main" id="{8FE3C21A-FFBF-4D53-8005-1648932446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86563" y="3609975"/>
                <a:ext cx="71120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27">
                <a:extLst>
                  <a:ext uri="{FF2B5EF4-FFF2-40B4-BE49-F238E27FC236}">
                    <a16:creationId xmlns:a16="http://schemas.microsoft.com/office/drawing/2014/main" id="{BEA4397B-BE8C-47F3-92FF-56554AA214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1475" y="3759200"/>
                <a:ext cx="839788" cy="0"/>
              </a:xfrm>
              <a:custGeom>
                <a:avLst/>
                <a:gdLst>
                  <a:gd name="T0" fmla="*/ 0 w 529"/>
                  <a:gd name="T1" fmla="*/ 529 w 529"/>
                  <a:gd name="T2" fmla="*/ 0 w 52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29">
                    <a:moveTo>
                      <a:pt x="0" y="0"/>
                    </a:moveTo>
                    <a:lnTo>
                      <a:pt x="52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Line 28">
                <a:extLst>
                  <a:ext uri="{FF2B5EF4-FFF2-40B4-BE49-F238E27FC236}">
                    <a16:creationId xmlns:a16="http://schemas.microsoft.com/office/drawing/2014/main" id="{778976C4-29EA-4201-96B1-DB9A199A8D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21475" y="3759200"/>
                <a:ext cx="839788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30">
                <a:extLst>
                  <a:ext uri="{FF2B5EF4-FFF2-40B4-BE49-F238E27FC236}">
                    <a16:creationId xmlns:a16="http://schemas.microsoft.com/office/drawing/2014/main" id="{EC1F5AFA-EB0D-44B6-9D90-BFFDACC8DE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6563" y="3913188"/>
                <a:ext cx="711200" cy="0"/>
              </a:xfrm>
              <a:custGeom>
                <a:avLst/>
                <a:gdLst>
                  <a:gd name="T0" fmla="*/ 0 w 448"/>
                  <a:gd name="T1" fmla="*/ 448 w 448"/>
                  <a:gd name="T2" fmla="*/ 0 w 44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448">
                    <a:moveTo>
                      <a:pt x="0" y="0"/>
                    </a:moveTo>
                    <a:lnTo>
                      <a:pt x="4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Line 31">
                <a:extLst>
                  <a:ext uri="{FF2B5EF4-FFF2-40B4-BE49-F238E27FC236}">
                    <a16:creationId xmlns:a16="http://schemas.microsoft.com/office/drawing/2014/main" id="{CE737790-A297-4BF2-B83F-8B69EF09E0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86563" y="3913188"/>
                <a:ext cx="71120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33">
                <a:extLst>
                  <a:ext uri="{FF2B5EF4-FFF2-40B4-BE49-F238E27FC236}">
                    <a16:creationId xmlns:a16="http://schemas.microsoft.com/office/drawing/2014/main" id="{776E1927-BB78-4B14-87F8-F6B0C35D04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1475" y="4067175"/>
                <a:ext cx="839788" cy="0"/>
              </a:xfrm>
              <a:custGeom>
                <a:avLst/>
                <a:gdLst>
                  <a:gd name="T0" fmla="*/ 0 w 529"/>
                  <a:gd name="T1" fmla="*/ 529 w 529"/>
                  <a:gd name="T2" fmla="*/ 0 w 52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29">
                    <a:moveTo>
                      <a:pt x="0" y="0"/>
                    </a:moveTo>
                    <a:lnTo>
                      <a:pt x="52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Line 34">
                <a:extLst>
                  <a:ext uri="{FF2B5EF4-FFF2-40B4-BE49-F238E27FC236}">
                    <a16:creationId xmlns:a16="http://schemas.microsoft.com/office/drawing/2014/main" id="{F562F56B-586A-43D8-BF19-D7D7501CC5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657975" y="3979533"/>
                <a:ext cx="839788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36">
                <a:extLst>
                  <a:ext uri="{FF2B5EF4-FFF2-40B4-BE49-F238E27FC236}">
                    <a16:creationId xmlns:a16="http://schemas.microsoft.com/office/drawing/2014/main" id="{63D77E84-1838-4347-8637-D9AE621B3F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6563" y="4221163"/>
                <a:ext cx="711200" cy="0"/>
              </a:xfrm>
              <a:custGeom>
                <a:avLst/>
                <a:gdLst>
                  <a:gd name="T0" fmla="*/ 0 w 448"/>
                  <a:gd name="T1" fmla="*/ 448 w 448"/>
                  <a:gd name="T2" fmla="*/ 0 w 44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448">
                    <a:moveTo>
                      <a:pt x="0" y="0"/>
                    </a:moveTo>
                    <a:lnTo>
                      <a:pt x="4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39">
                <a:extLst>
                  <a:ext uri="{FF2B5EF4-FFF2-40B4-BE49-F238E27FC236}">
                    <a16:creationId xmlns:a16="http://schemas.microsoft.com/office/drawing/2014/main" id="{4834D6A9-00B3-4DC6-819A-8968E33938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6563" y="4525963"/>
                <a:ext cx="711200" cy="0"/>
              </a:xfrm>
              <a:custGeom>
                <a:avLst/>
                <a:gdLst>
                  <a:gd name="T0" fmla="*/ 0 w 448"/>
                  <a:gd name="T1" fmla="*/ 448 w 448"/>
                  <a:gd name="T2" fmla="*/ 0 w 44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448">
                    <a:moveTo>
                      <a:pt x="0" y="0"/>
                    </a:moveTo>
                    <a:lnTo>
                      <a:pt x="4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Line 40">
                <a:extLst>
                  <a:ext uri="{FF2B5EF4-FFF2-40B4-BE49-F238E27FC236}">
                    <a16:creationId xmlns:a16="http://schemas.microsoft.com/office/drawing/2014/main" id="{2832B48A-7C4B-4A68-BF7F-604A3028D3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86563" y="4525963"/>
                <a:ext cx="71120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42">
                <a:extLst>
                  <a:ext uri="{FF2B5EF4-FFF2-40B4-BE49-F238E27FC236}">
                    <a16:creationId xmlns:a16="http://schemas.microsoft.com/office/drawing/2014/main" id="{E8B71DC3-F988-440A-A86F-D661FB9CCA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1475" y="4371975"/>
                <a:ext cx="839788" cy="0"/>
              </a:xfrm>
              <a:custGeom>
                <a:avLst/>
                <a:gdLst>
                  <a:gd name="T0" fmla="*/ 0 w 529"/>
                  <a:gd name="T1" fmla="*/ 529 w 529"/>
                  <a:gd name="T2" fmla="*/ 0 w 52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29">
                    <a:moveTo>
                      <a:pt x="0" y="0"/>
                    </a:moveTo>
                    <a:lnTo>
                      <a:pt x="52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Line 43">
                <a:extLst>
                  <a:ext uri="{FF2B5EF4-FFF2-40B4-BE49-F238E27FC236}">
                    <a16:creationId xmlns:a16="http://schemas.microsoft.com/office/drawing/2014/main" id="{58DE57AE-1619-4B06-B4E5-8239CB0BBE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21475" y="4371975"/>
                <a:ext cx="839788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45">
                <a:extLst>
                  <a:ext uri="{FF2B5EF4-FFF2-40B4-BE49-F238E27FC236}">
                    <a16:creationId xmlns:a16="http://schemas.microsoft.com/office/drawing/2014/main" id="{B87AA553-2406-493F-B3C7-A5F6A068D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3933" y="3182759"/>
                <a:ext cx="571823" cy="91976"/>
              </a:xfrm>
              <a:custGeom>
                <a:avLst/>
                <a:gdLst>
                  <a:gd name="T0" fmla="*/ 161 w 161"/>
                  <a:gd name="T1" fmla="*/ 36 h 49"/>
                  <a:gd name="T2" fmla="*/ 126 w 161"/>
                  <a:gd name="T3" fmla="*/ 0 h 49"/>
                  <a:gd name="T4" fmla="*/ 36 w 161"/>
                  <a:gd name="T5" fmla="*/ 0 h 49"/>
                  <a:gd name="T6" fmla="*/ 0 w 161"/>
                  <a:gd name="T7" fmla="*/ 36 h 49"/>
                  <a:gd name="T8" fmla="*/ 0 w 161"/>
                  <a:gd name="T9" fmla="*/ 36 h 49"/>
                  <a:gd name="T10" fmla="*/ 13 w 161"/>
                  <a:gd name="T11" fmla="*/ 49 h 49"/>
                  <a:gd name="T12" fmla="*/ 148 w 161"/>
                  <a:gd name="T13" fmla="*/ 49 h 49"/>
                  <a:gd name="T14" fmla="*/ 161 w 161"/>
                  <a:gd name="T15" fmla="*/ 3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1" h="49">
                    <a:moveTo>
                      <a:pt x="161" y="36"/>
                    </a:moveTo>
                    <a:cubicBezTo>
                      <a:pt x="161" y="16"/>
                      <a:pt x="146" y="0"/>
                      <a:pt x="126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3"/>
                      <a:pt x="6" y="49"/>
                      <a:pt x="13" y="49"/>
                    </a:cubicBezTo>
                    <a:cubicBezTo>
                      <a:pt x="148" y="49"/>
                      <a:pt x="148" y="49"/>
                      <a:pt x="148" y="49"/>
                    </a:cubicBezTo>
                    <a:cubicBezTo>
                      <a:pt x="155" y="49"/>
                      <a:pt x="161" y="43"/>
                      <a:pt x="161" y="36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0" name="Freeform 46">
                <a:extLst>
                  <a:ext uri="{FF2B5EF4-FFF2-40B4-BE49-F238E27FC236}">
                    <a16:creationId xmlns:a16="http://schemas.microsoft.com/office/drawing/2014/main" id="{060D9B28-6C9B-4DA1-B5CB-B7E53DCDCA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1180" y="3030600"/>
                <a:ext cx="266093" cy="213156"/>
              </a:xfrm>
              <a:custGeom>
                <a:avLst/>
                <a:gdLst>
                  <a:gd name="T0" fmla="*/ 41 w 81"/>
                  <a:gd name="T1" fmla="*/ 0 h 81"/>
                  <a:gd name="T2" fmla="*/ 0 w 81"/>
                  <a:gd name="T3" fmla="*/ 40 h 81"/>
                  <a:gd name="T4" fmla="*/ 41 w 81"/>
                  <a:gd name="T5" fmla="*/ 81 h 81"/>
                  <a:gd name="T6" fmla="*/ 81 w 81"/>
                  <a:gd name="T7" fmla="*/ 40 h 81"/>
                  <a:gd name="T8" fmla="*/ 41 w 81"/>
                  <a:gd name="T9" fmla="*/ 0 h 81"/>
                  <a:gd name="T10" fmla="*/ 41 w 81"/>
                  <a:gd name="T11" fmla="*/ 69 h 81"/>
                  <a:gd name="T12" fmla="*/ 12 w 81"/>
                  <a:gd name="T13" fmla="*/ 40 h 81"/>
                  <a:gd name="T14" fmla="*/ 41 w 81"/>
                  <a:gd name="T15" fmla="*/ 12 h 81"/>
                  <a:gd name="T16" fmla="*/ 69 w 81"/>
                  <a:gd name="T17" fmla="*/ 40 h 81"/>
                  <a:gd name="T18" fmla="*/ 41 w 81"/>
                  <a:gd name="T19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81">
                    <a:moveTo>
                      <a:pt x="41" y="0"/>
                    </a:moveTo>
                    <a:cubicBezTo>
                      <a:pt x="18" y="0"/>
                      <a:pt x="0" y="18"/>
                      <a:pt x="0" y="40"/>
                    </a:cubicBezTo>
                    <a:cubicBezTo>
                      <a:pt x="0" y="63"/>
                      <a:pt x="18" y="81"/>
                      <a:pt x="41" y="81"/>
                    </a:cubicBezTo>
                    <a:cubicBezTo>
                      <a:pt x="63" y="81"/>
                      <a:pt x="81" y="63"/>
                      <a:pt x="81" y="40"/>
                    </a:cubicBezTo>
                    <a:cubicBezTo>
                      <a:pt x="81" y="18"/>
                      <a:pt x="63" y="0"/>
                      <a:pt x="41" y="0"/>
                    </a:cubicBezTo>
                    <a:close/>
                    <a:moveTo>
                      <a:pt x="41" y="69"/>
                    </a:moveTo>
                    <a:cubicBezTo>
                      <a:pt x="25" y="69"/>
                      <a:pt x="12" y="56"/>
                      <a:pt x="12" y="40"/>
                    </a:cubicBezTo>
                    <a:cubicBezTo>
                      <a:pt x="12" y="24"/>
                      <a:pt x="25" y="12"/>
                      <a:pt x="41" y="12"/>
                    </a:cubicBezTo>
                    <a:cubicBezTo>
                      <a:pt x="56" y="12"/>
                      <a:pt x="69" y="24"/>
                      <a:pt x="69" y="40"/>
                    </a:cubicBezTo>
                    <a:cubicBezTo>
                      <a:pt x="69" y="56"/>
                      <a:pt x="56" y="69"/>
                      <a:pt x="41" y="69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9" name="Rectangle 367">
              <a:extLst>
                <a:ext uri="{FF2B5EF4-FFF2-40B4-BE49-F238E27FC236}">
                  <a16:creationId xmlns:a16="http://schemas.microsoft.com/office/drawing/2014/main" id="{361A66A2-C1E5-49A1-AF8B-387C36E278D3}"/>
                </a:ext>
              </a:extLst>
            </p:cNvPr>
            <p:cNvSpPr/>
            <p:nvPr/>
          </p:nvSpPr>
          <p:spPr>
            <a:xfrm>
              <a:off x="2949310" y="4520554"/>
              <a:ext cx="2054497" cy="639270"/>
            </a:xfrm>
            <a:prstGeom prst="rect">
              <a:avLst/>
            </a:prstGeom>
            <a:solidFill>
              <a:schemeClr val="accent5"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2999708" y="3190279"/>
              <a:ext cx="344390" cy="624258"/>
              <a:chOff x="5315812" y="3639472"/>
              <a:chExt cx="296133" cy="604547"/>
            </a:xfrm>
          </p:grpSpPr>
          <p:sp>
            <p:nvSpPr>
              <p:cNvPr id="68" name="Freeform 18">
                <a:extLst>
                  <a:ext uri="{FF2B5EF4-FFF2-40B4-BE49-F238E27FC236}">
                    <a16:creationId xmlns:a16="http://schemas.microsoft.com/office/drawing/2014/main" id="{409E41FA-6675-4D69-A647-1DC0171592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2873" y="3718780"/>
                <a:ext cx="186028" cy="444748"/>
              </a:xfrm>
              <a:custGeom>
                <a:avLst/>
                <a:gdLst>
                  <a:gd name="T0" fmla="*/ 564 w 862"/>
                  <a:gd name="T1" fmla="*/ 78 h 2998"/>
                  <a:gd name="T2" fmla="*/ 579 w 862"/>
                  <a:gd name="T3" fmla="*/ 156 h 2998"/>
                  <a:gd name="T4" fmla="*/ 570 w 862"/>
                  <a:gd name="T5" fmla="*/ 282 h 2998"/>
                  <a:gd name="T6" fmla="*/ 531 w 862"/>
                  <a:gd name="T7" fmla="*/ 420 h 2998"/>
                  <a:gd name="T8" fmla="*/ 675 w 862"/>
                  <a:gd name="T9" fmla="*/ 489 h 2998"/>
                  <a:gd name="T10" fmla="*/ 819 w 862"/>
                  <a:gd name="T11" fmla="*/ 589 h 2998"/>
                  <a:gd name="T12" fmla="*/ 851 w 862"/>
                  <a:gd name="T13" fmla="*/ 876 h 2998"/>
                  <a:gd name="T14" fmla="*/ 846 w 862"/>
                  <a:gd name="T15" fmla="*/ 1427 h 2998"/>
                  <a:gd name="T16" fmla="*/ 817 w 862"/>
                  <a:gd name="T17" fmla="*/ 1724 h 2998"/>
                  <a:gd name="T18" fmla="*/ 739 w 862"/>
                  <a:gd name="T19" fmla="*/ 1745 h 2998"/>
                  <a:gd name="T20" fmla="*/ 753 w 862"/>
                  <a:gd name="T21" fmla="*/ 1714 h 2998"/>
                  <a:gd name="T22" fmla="*/ 750 w 862"/>
                  <a:gd name="T23" fmla="*/ 1698 h 2998"/>
                  <a:gd name="T24" fmla="*/ 790 w 862"/>
                  <a:gd name="T25" fmla="*/ 1658 h 2998"/>
                  <a:gd name="T26" fmla="*/ 788 w 862"/>
                  <a:gd name="T27" fmla="*/ 1607 h 2998"/>
                  <a:gd name="T28" fmla="*/ 742 w 862"/>
                  <a:gd name="T29" fmla="*/ 1660 h 2998"/>
                  <a:gd name="T30" fmla="*/ 751 w 862"/>
                  <a:gd name="T31" fmla="*/ 1380 h 2998"/>
                  <a:gd name="T32" fmla="*/ 702 w 862"/>
                  <a:gd name="T33" fmla="*/ 1000 h 2998"/>
                  <a:gd name="T34" fmla="*/ 684 w 862"/>
                  <a:gd name="T35" fmla="*/ 831 h 2998"/>
                  <a:gd name="T36" fmla="*/ 642 w 862"/>
                  <a:gd name="T37" fmla="*/ 1014 h 2998"/>
                  <a:gd name="T38" fmla="*/ 730 w 862"/>
                  <a:gd name="T39" fmla="*/ 1656 h 2998"/>
                  <a:gd name="T40" fmla="*/ 708 w 862"/>
                  <a:gd name="T41" fmla="*/ 1924 h 2998"/>
                  <a:gd name="T42" fmla="*/ 753 w 862"/>
                  <a:gd name="T43" fmla="*/ 2256 h 2998"/>
                  <a:gd name="T44" fmla="*/ 671 w 862"/>
                  <a:gd name="T45" fmla="*/ 2687 h 2998"/>
                  <a:gd name="T46" fmla="*/ 722 w 862"/>
                  <a:gd name="T47" fmla="*/ 2894 h 2998"/>
                  <a:gd name="T48" fmla="*/ 568 w 862"/>
                  <a:gd name="T49" fmla="*/ 2989 h 2998"/>
                  <a:gd name="T50" fmla="*/ 551 w 862"/>
                  <a:gd name="T51" fmla="*/ 2773 h 2998"/>
                  <a:gd name="T52" fmla="*/ 570 w 862"/>
                  <a:gd name="T53" fmla="*/ 2627 h 2998"/>
                  <a:gd name="T54" fmla="*/ 539 w 862"/>
                  <a:gd name="T55" fmla="*/ 2349 h 2998"/>
                  <a:gd name="T56" fmla="*/ 515 w 862"/>
                  <a:gd name="T57" fmla="*/ 1994 h 2998"/>
                  <a:gd name="T58" fmla="*/ 422 w 862"/>
                  <a:gd name="T59" fmla="*/ 1576 h 2998"/>
                  <a:gd name="T60" fmla="*/ 386 w 862"/>
                  <a:gd name="T61" fmla="*/ 1833 h 2998"/>
                  <a:gd name="T62" fmla="*/ 319 w 862"/>
                  <a:gd name="T63" fmla="*/ 2120 h 2998"/>
                  <a:gd name="T64" fmla="*/ 311 w 862"/>
                  <a:gd name="T65" fmla="*/ 2525 h 2998"/>
                  <a:gd name="T66" fmla="*/ 339 w 862"/>
                  <a:gd name="T67" fmla="*/ 2773 h 2998"/>
                  <a:gd name="T68" fmla="*/ 331 w 862"/>
                  <a:gd name="T69" fmla="*/ 2984 h 2998"/>
                  <a:gd name="T70" fmla="*/ 210 w 862"/>
                  <a:gd name="T71" fmla="*/ 2989 h 2998"/>
                  <a:gd name="T72" fmla="*/ 195 w 862"/>
                  <a:gd name="T73" fmla="*/ 2838 h 2998"/>
                  <a:gd name="T74" fmla="*/ 191 w 862"/>
                  <a:gd name="T75" fmla="*/ 2504 h 2998"/>
                  <a:gd name="T76" fmla="*/ 130 w 862"/>
                  <a:gd name="T77" fmla="*/ 2254 h 2998"/>
                  <a:gd name="T78" fmla="*/ 171 w 862"/>
                  <a:gd name="T79" fmla="*/ 1971 h 2998"/>
                  <a:gd name="T80" fmla="*/ 148 w 862"/>
                  <a:gd name="T81" fmla="*/ 1718 h 2998"/>
                  <a:gd name="T82" fmla="*/ 204 w 862"/>
                  <a:gd name="T83" fmla="*/ 1189 h 2998"/>
                  <a:gd name="T84" fmla="*/ 195 w 862"/>
                  <a:gd name="T85" fmla="*/ 809 h 2998"/>
                  <a:gd name="T86" fmla="*/ 168 w 862"/>
                  <a:gd name="T87" fmla="*/ 962 h 2998"/>
                  <a:gd name="T88" fmla="*/ 144 w 862"/>
                  <a:gd name="T89" fmla="*/ 1229 h 2998"/>
                  <a:gd name="T90" fmla="*/ 110 w 862"/>
                  <a:gd name="T91" fmla="*/ 1402 h 2998"/>
                  <a:gd name="T92" fmla="*/ 122 w 862"/>
                  <a:gd name="T93" fmla="*/ 1656 h 2998"/>
                  <a:gd name="T94" fmla="*/ 82 w 862"/>
                  <a:gd name="T95" fmla="*/ 1656 h 2998"/>
                  <a:gd name="T96" fmla="*/ 110 w 862"/>
                  <a:gd name="T97" fmla="*/ 1704 h 2998"/>
                  <a:gd name="T98" fmla="*/ 124 w 862"/>
                  <a:gd name="T99" fmla="*/ 1729 h 2998"/>
                  <a:gd name="T100" fmla="*/ 95 w 862"/>
                  <a:gd name="T101" fmla="*/ 1751 h 2998"/>
                  <a:gd name="T102" fmla="*/ 2 w 862"/>
                  <a:gd name="T103" fmla="*/ 1640 h 2998"/>
                  <a:gd name="T104" fmla="*/ 2 w 862"/>
                  <a:gd name="T105" fmla="*/ 1140 h 2998"/>
                  <a:gd name="T106" fmla="*/ 11 w 862"/>
                  <a:gd name="T107" fmla="*/ 933 h 2998"/>
                  <a:gd name="T108" fmla="*/ 22 w 862"/>
                  <a:gd name="T109" fmla="*/ 693 h 2998"/>
                  <a:gd name="T110" fmla="*/ 99 w 862"/>
                  <a:gd name="T111" fmla="*/ 524 h 2998"/>
                  <a:gd name="T112" fmla="*/ 288 w 862"/>
                  <a:gd name="T113" fmla="*/ 453 h 2998"/>
                  <a:gd name="T114" fmla="*/ 339 w 862"/>
                  <a:gd name="T115" fmla="*/ 311 h 2998"/>
                  <a:gd name="T116" fmla="*/ 299 w 862"/>
                  <a:gd name="T117" fmla="*/ 224 h 2998"/>
                  <a:gd name="T118" fmla="*/ 313 w 862"/>
                  <a:gd name="T119" fmla="*/ 104 h 2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62" h="2998">
                    <a:moveTo>
                      <a:pt x="439" y="0"/>
                    </a:moveTo>
                    <a:lnTo>
                      <a:pt x="522" y="27"/>
                    </a:lnTo>
                    <a:lnTo>
                      <a:pt x="551" y="73"/>
                    </a:lnTo>
                    <a:lnTo>
                      <a:pt x="555" y="76"/>
                    </a:lnTo>
                    <a:lnTo>
                      <a:pt x="560" y="78"/>
                    </a:lnTo>
                    <a:lnTo>
                      <a:pt x="564" y="78"/>
                    </a:lnTo>
                    <a:lnTo>
                      <a:pt x="568" y="80"/>
                    </a:lnTo>
                    <a:lnTo>
                      <a:pt x="570" y="80"/>
                    </a:lnTo>
                    <a:lnTo>
                      <a:pt x="573" y="84"/>
                    </a:lnTo>
                    <a:lnTo>
                      <a:pt x="575" y="87"/>
                    </a:lnTo>
                    <a:lnTo>
                      <a:pt x="579" y="93"/>
                    </a:lnTo>
                    <a:lnTo>
                      <a:pt x="579" y="156"/>
                    </a:lnTo>
                    <a:lnTo>
                      <a:pt x="580" y="180"/>
                    </a:lnTo>
                    <a:lnTo>
                      <a:pt x="584" y="202"/>
                    </a:lnTo>
                    <a:lnTo>
                      <a:pt x="588" y="222"/>
                    </a:lnTo>
                    <a:lnTo>
                      <a:pt x="588" y="240"/>
                    </a:lnTo>
                    <a:lnTo>
                      <a:pt x="580" y="262"/>
                    </a:lnTo>
                    <a:lnTo>
                      <a:pt x="570" y="282"/>
                    </a:lnTo>
                    <a:lnTo>
                      <a:pt x="557" y="302"/>
                    </a:lnTo>
                    <a:lnTo>
                      <a:pt x="544" y="324"/>
                    </a:lnTo>
                    <a:lnTo>
                      <a:pt x="533" y="344"/>
                    </a:lnTo>
                    <a:lnTo>
                      <a:pt x="526" y="367"/>
                    </a:lnTo>
                    <a:lnTo>
                      <a:pt x="524" y="393"/>
                    </a:lnTo>
                    <a:lnTo>
                      <a:pt x="531" y="420"/>
                    </a:lnTo>
                    <a:lnTo>
                      <a:pt x="544" y="438"/>
                    </a:lnTo>
                    <a:lnTo>
                      <a:pt x="562" y="453"/>
                    </a:lnTo>
                    <a:lnTo>
                      <a:pt x="586" y="464"/>
                    </a:lnTo>
                    <a:lnTo>
                      <a:pt x="613" y="473"/>
                    </a:lnTo>
                    <a:lnTo>
                      <a:pt x="644" y="482"/>
                    </a:lnTo>
                    <a:lnTo>
                      <a:pt x="675" y="489"/>
                    </a:lnTo>
                    <a:lnTo>
                      <a:pt x="706" y="498"/>
                    </a:lnTo>
                    <a:lnTo>
                      <a:pt x="737" y="507"/>
                    </a:lnTo>
                    <a:lnTo>
                      <a:pt x="762" y="520"/>
                    </a:lnTo>
                    <a:lnTo>
                      <a:pt x="786" y="536"/>
                    </a:lnTo>
                    <a:lnTo>
                      <a:pt x="802" y="556"/>
                    </a:lnTo>
                    <a:lnTo>
                      <a:pt x="819" y="589"/>
                    </a:lnTo>
                    <a:lnTo>
                      <a:pt x="831" y="629"/>
                    </a:lnTo>
                    <a:lnTo>
                      <a:pt x="840" y="674"/>
                    </a:lnTo>
                    <a:lnTo>
                      <a:pt x="846" y="722"/>
                    </a:lnTo>
                    <a:lnTo>
                      <a:pt x="850" y="774"/>
                    </a:lnTo>
                    <a:lnTo>
                      <a:pt x="851" y="825"/>
                    </a:lnTo>
                    <a:lnTo>
                      <a:pt x="851" y="876"/>
                    </a:lnTo>
                    <a:lnTo>
                      <a:pt x="851" y="925"/>
                    </a:lnTo>
                    <a:lnTo>
                      <a:pt x="851" y="973"/>
                    </a:lnTo>
                    <a:lnTo>
                      <a:pt x="862" y="1127"/>
                    </a:lnTo>
                    <a:lnTo>
                      <a:pt x="850" y="1227"/>
                    </a:lnTo>
                    <a:lnTo>
                      <a:pt x="844" y="1329"/>
                    </a:lnTo>
                    <a:lnTo>
                      <a:pt x="846" y="1427"/>
                    </a:lnTo>
                    <a:lnTo>
                      <a:pt x="853" y="1524"/>
                    </a:lnTo>
                    <a:lnTo>
                      <a:pt x="862" y="1616"/>
                    </a:lnTo>
                    <a:lnTo>
                      <a:pt x="862" y="1649"/>
                    </a:lnTo>
                    <a:lnTo>
                      <a:pt x="853" y="1676"/>
                    </a:lnTo>
                    <a:lnTo>
                      <a:pt x="839" y="1702"/>
                    </a:lnTo>
                    <a:lnTo>
                      <a:pt x="817" y="1724"/>
                    </a:lnTo>
                    <a:lnTo>
                      <a:pt x="793" y="1742"/>
                    </a:lnTo>
                    <a:lnTo>
                      <a:pt x="768" y="1754"/>
                    </a:lnTo>
                    <a:lnTo>
                      <a:pt x="742" y="1764"/>
                    </a:lnTo>
                    <a:lnTo>
                      <a:pt x="742" y="1756"/>
                    </a:lnTo>
                    <a:lnTo>
                      <a:pt x="740" y="1751"/>
                    </a:lnTo>
                    <a:lnTo>
                      <a:pt x="739" y="1745"/>
                    </a:lnTo>
                    <a:lnTo>
                      <a:pt x="739" y="1742"/>
                    </a:lnTo>
                    <a:lnTo>
                      <a:pt x="739" y="1736"/>
                    </a:lnTo>
                    <a:lnTo>
                      <a:pt x="739" y="1729"/>
                    </a:lnTo>
                    <a:lnTo>
                      <a:pt x="744" y="1724"/>
                    </a:lnTo>
                    <a:lnTo>
                      <a:pt x="750" y="1720"/>
                    </a:lnTo>
                    <a:lnTo>
                      <a:pt x="753" y="1714"/>
                    </a:lnTo>
                    <a:lnTo>
                      <a:pt x="757" y="1707"/>
                    </a:lnTo>
                    <a:lnTo>
                      <a:pt x="759" y="1700"/>
                    </a:lnTo>
                    <a:lnTo>
                      <a:pt x="755" y="1698"/>
                    </a:lnTo>
                    <a:lnTo>
                      <a:pt x="751" y="1698"/>
                    </a:lnTo>
                    <a:lnTo>
                      <a:pt x="750" y="1698"/>
                    </a:lnTo>
                    <a:lnTo>
                      <a:pt x="750" y="1698"/>
                    </a:lnTo>
                    <a:lnTo>
                      <a:pt x="750" y="1696"/>
                    </a:lnTo>
                    <a:lnTo>
                      <a:pt x="750" y="1694"/>
                    </a:lnTo>
                    <a:lnTo>
                      <a:pt x="748" y="1693"/>
                    </a:lnTo>
                    <a:lnTo>
                      <a:pt x="748" y="1687"/>
                    </a:lnTo>
                    <a:lnTo>
                      <a:pt x="770" y="1674"/>
                    </a:lnTo>
                    <a:lnTo>
                      <a:pt x="790" y="1658"/>
                    </a:lnTo>
                    <a:lnTo>
                      <a:pt x="808" y="1640"/>
                    </a:lnTo>
                    <a:lnTo>
                      <a:pt x="806" y="1631"/>
                    </a:lnTo>
                    <a:lnTo>
                      <a:pt x="804" y="1624"/>
                    </a:lnTo>
                    <a:lnTo>
                      <a:pt x="802" y="1618"/>
                    </a:lnTo>
                    <a:lnTo>
                      <a:pt x="799" y="1613"/>
                    </a:lnTo>
                    <a:lnTo>
                      <a:pt x="788" y="1607"/>
                    </a:lnTo>
                    <a:lnTo>
                      <a:pt x="779" y="1613"/>
                    </a:lnTo>
                    <a:lnTo>
                      <a:pt x="775" y="1625"/>
                    </a:lnTo>
                    <a:lnTo>
                      <a:pt x="771" y="1638"/>
                    </a:lnTo>
                    <a:lnTo>
                      <a:pt x="766" y="1647"/>
                    </a:lnTo>
                    <a:lnTo>
                      <a:pt x="757" y="1656"/>
                    </a:lnTo>
                    <a:lnTo>
                      <a:pt x="742" y="1660"/>
                    </a:lnTo>
                    <a:lnTo>
                      <a:pt x="735" y="1547"/>
                    </a:lnTo>
                    <a:lnTo>
                      <a:pt x="768" y="1493"/>
                    </a:lnTo>
                    <a:lnTo>
                      <a:pt x="768" y="1469"/>
                    </a:lnTo>
                    <a:lnTo>
                      <a:pt x="766" y="1442"/>
                    </a:lnTo>
                    <a:lnTo>
                      <a:pt x="759" y="1413"/>
                    </a:lnTo>
                    <a:lnTo>
                      <a:pt x="751" y="1380"/>
                    </a:lnTo>
                    <a:lnTo>
                      <a:pt x="742" y="1349"/>
                    </a:lnTo>
                    <a:lnTo>
                      <a:pt x="733" y="1318"/>
                    </a:lnTo>
                    <a:lnTo>
                      <a:pt x="724" y="1291"/>
                    </a:lnTo>
                    <a:lnTo>
                      <a:pt x="719" y="1267"/>
                    </a:lnTo>
                    <a:lnTo>
                      <a:pt x="722" y="1056"/>
                    </a:lnTo>
                    <a:lnTo>
                      <a:pt x="702" y="1000"/>
                    </a:lnTo>
                    <a:lnTo>
                      <a:pt x="699" y="974"/>
                    </a:lnTo>
                    <a:lnTo>
                      <a:pt x="697" y="945"/>
                    </a:lnTo>
                    <a:lnTo>
                      <a:pt x="695" y="914"/>
                    </a:lnTo>
                    <a:lnTo>
                      <a:pt x="695" y="884"/>
                    </a:lnTo>
                    <a:lnTo>
                      <a:pt x="691" y="854"/>
                    </a:lnTo>
                    <a:lnTo>
                      <a:pt x="684" y="831"/>
                    </a:lnTo>
                    <a:lnTo>
                      <a:pt x="671" y="813"/>
                    </a:lnTo>
                    <a:lnTo>
                      <a:pt x="668" y="809"/>
                    </a:lnTo>
                    <a:lnTo>
                      <a:pt x="668" y="889"/>
                    </a:lnTo>
                    <a:lnTo>
                      <a:pt x="653" y="927"/>
                    </a:lnTo>
                    <a:lnTo>
                      <a:pt x="644" y="969"/>
                    </a:lnTo>
                    <a:lnTo>
                      <a:pt x="642" y="1014"/>
                    </a:lnTo>
                    <a:lnTo>
                      <a:pt x="642" y="1060"/>
                    </a:lnTo>
                    <a:lnTo>
                      <a:pt x="648" y="1105"/>
                    </a:lnTo>
                    <a:lnTo>
                      <a:pt x="655" y="1149"/>
                    </a:lnTo>
                    <a:lnTo>
                      <a:pt x="662" y="1187"/>
                    </a:lnTo>
                    <a:lnTo>
                      <a:pt x="728" y="1620"/>
                    </a:lnTo>
                    <a:lnTo>
                      <a:pt x="730" y="1656"/>
                    </a:lnTo>
                    <a:lnTo>
                      <a:pt x="728" y="1698"/>
                    </a:lnTo>
                    <a:lnTo>
                      <a:pt x="722" y="1744"/>
                    </a:lnTo>
                    <a:lnTo>
                      <a:pt x="717" y="1789"/>
                    </a:lnTo>
                    <a:lnTo>
                      <a:pt x="710" y="1836"/>
                    </a:lnTo>
                    <a:lnTo>
                      <a:pt x="708" y="1882"/>
                    </a:lnTo>
                    <a:lnTo>
                      <a:pt x="708" y="1924"/>
                    </a:lnTo>
                    <a:lnTo>
                      <a:pt x="713" y="1974"/>
                    </a:lnTo>
                    <a:lnTo>
                      <a:pt x="722" y="2027"/>
                    </a:lnTo>
                    <a:lnTo>
                      <a:pt x="733" y="2082"/>
                    </a:lnTo>
                    <a:lnTo>
                      <a:pt x="744" y="2140"/>
                    </a:lnTo>
                    <a:lnTo>
                      <a:pt x="751" y="2198"/>
                    </a:lnTo>
                    <a:lnTo>
                      <a:pt x="753" y="2256"/>
                    </a:lnTo>
                    <a:lnTo>
                      <a:pt x="748" y="2313"/>
                    </a:lnTo>
                    <a:lnTo>
                      <a:pt x="731" y="2387"/>
                    </a:lnTo>
                    <a:lnTo>
                      <a:pt x="715" y="2458"/>
                    </a:lnTo>
                    <a:lnTo>
                      <a:pt x="699" y="2531"/>
                    </a:lnTo>
                    <a:lnTo>
                      <a:pt x="684" y="2607"/>
                    </a:lnTo>
                    <a:lnTo>
                      <a:pt x="671" y="2687"/>
                    </a:lnTo>
                    <a:lnTo>
                      <a:pt x="670" y="2727"/>
                    </a:lnTo>
                    <a:lnTo>
                      <a:pt x="675" y="2762"/>
                    </a:lnTo>
                    <a:lnTo>
                      <a:pt x="684" y="2796"/>
                    </a:lnTo>
                    <a:lnTo>
                      <a:pt x="697" y="2829"/>
                    </a:lnTo>
                    <a:lnTo>
                      <a:pt x="710" y="2862"/>
                    </a:lnTo>
                    <a:lnTo>
                      <a:pt x="722" y="2894"/>
                    </a:lnTo>
                    <a:lnTo>
                      <a:pt x="731" y="2927"/>
                    </a:lnTo>
                    <a:lnTo>
                      <a:pt x="735" y="2964"/>
                    </a:lnTo>
                    <a:lnTo>
                      <a:pt x="699" y="2980"/>
                    </a:lnTo>
                    <a:lnTo>
                      <a:pt x="659" y="2989"/>
                    </a:lnTo>
                    <a:lnTo>
                      <a:pt x="615" y="2991"/>
                    </a:lnTo>
                    <a:lnTo>
                      <a:pt x="568" y="2989"/>
                    </a:lnTo>
                    <a:lnTo>
                      <a:pt x="559" y="2962"/>
                    </a:lnTo>
                    <a:lnTo>
                      <a:pt x="551" y="2929"/>
                    </a:lnTo>
                    <a:lnTo>
                      <a:pt x="548" y="2894"/>
                    </a:lnTo>
                    <a:lnTo>
                      <a:pt x="551" y="2856"/>
                    </a:lnTo>
                    <a:lnTo>
                      <a:pt x="555" y="2784"/>
                    </a:lnTo>
                    <a:lnTo>
                      <a:pt x="551" y="2773"/>
                    </a:lnTo>
                    <a:lnTo>
                      <a:pt x="546" y="2760"/>
                    </a:lnTo>
                    <a:lnTo>
                      <a:pt x="542" y="2745"/>
                    </a:lnTo>
                    <a:lnTo>
                      <a:pt x="542" y="2727"/>
                    </a:lnTo>
                    <a:lnTo>
                      <a:pt x="551" y="2696"/>
                    </a:lnTo>
                    <a:lnTo>
                      <a:pt x="560" y="2664"/>
                    </a:lnTo>
                    <a:lnTo>
                      <a:pt x="570" y="2627"/>
                    </a:lnTo>
                    <a:lnTo>
                      <a:pt x="575" y="2589"/>
                    </a:lnTo>
                    <a:lnTo>
                      <a:pt x="577" y="2545"/>
                    </a:lnTo>
                    <a:lnTo>
                      <a:pt x="571" y="2500"/>
                    </a:lnTo>
                    <a:lnTo>
                      <a:pt x="560" y="2453"/>
                    </a:lnTo>
                    <a:lnTo>
                      <a:pt x="550" y="2402"/>
                    </a:lnTo>
                    <a:lnTo>
                      <a:pt x="539" y="2349"/>
                    </a:lnTo>
                    <a:lnTo>
                      <a:pt x="535" y="2294"/>
                    </a:lnTo>
                    <a:lnTo>
                      <a:pt x="539" y="2240"/>
                    </a:lnTo>
                    <a:lnTo>
                      <a:pt x="559" y="2116"/>
                    </a:lnTo>
                    <a:lnTo>
                      <a:pt x="548" y="2076"/>
                    </a:lnTo>
                    <a:lnTo>
                      <a:pt x="531" y="2036"/>
                    </a:lnTo>
                    <a:lnTo>
                      <a:pt x="515" y="1994"/>
                    </a:lnTo>
                    <a:lnTo>
                      <a:pt x="502" y="1953"/>
                    </a:lnTo>
                    <a:lnTo>
                      <a:pt x="491" y="1784"/>
                    </a:lnTo>
                    <a:lnTo>
                      <a:pt x="439" y="1540"/>
                    </a:lnTo>
                    <a:lnTo>
                      <a:pt x="431" y="1540"/>
                    </a:lnTo>
                    <a:lnTo>
                      <a:pt x="426" y="1556"/>
                    </a:lnTo>
                    <a:lnTo>
                      <a:pt x="422" y="1576"/>
                    </a:lnTo>
                    <a:lnTo>
                      <a:pt x="422" y="1600"/>
                    </a:lnTo>
                    <a:lnTo>
                      <a:pt x="406" y="1642"/>
                    </a:lnTo>
                    <a:lnTo>
                      <a:pt x="397" y="1685"/>
                    </a:lnTo>
                    <a:lnTo>
                      <a:pt x="391" y="1733"/>
                    </a:lnTo>
                    <a:lnTo>
                      <a:pt x="390" y="1782"/>
                    </a:lnTo>
                    <a:lnTo>
                      <a:pt x="386" y="1833"/>
                    </a:lnTo>
                    <a:lnTo>
                      <a:pt x="382" y="1885"/>
                    </a:lnTo>
                    <a:lnTo>
                      <a:pt x="375" y="1936"/>
                    </a:lnTo>
                    <a:lnTo>
                      <a:pt x="362" y="1985"/>
                    </a:lnTo>
                    <a:lnTo>
                      <a:pt x="346" y="2031"/>
                    </a:lnTo>
                    <a:lnTo>
                      <a:pt x="330" y="2076"/>
                    </a:lnTo>
                    <a:lnTo>
                      <a:pt x="319" y="2120"/>
                    </a:lnTo>
                    <a:lnTo>
                      <a:pt x="339" y="2209"/>
                    </a:lnTo>
                    <a:lnTo>
                      <a:pt x="339" y="2364"/>
                    </a:lnTo>
                    <a:lnTo>
                      <a:pt x="331" y="2400"/>
                    </a:lnTo>
                    <a:lnTo>
                      <a:pt x="322" y="2438"/>
                    </a:lnTo>
                    <a:lnTo>
                      <a:pt x="315" y="2482"/>
                    </a:lnTo>
                    <a:lnTo>
                      <a:pt x="311" y="2525"/>
                    </a:lnTo>
                    <a:lnTo>
                      <a:pt x="315" y="2569"/>
                    </a:lnTo>
                    <a:lnTo>
                      <a:pt x="319" y="2664"/>
                    </a:lnTo>
                    <a:lnTo>
                      <a:pt x="348" y="2727"/>
                    </a:lnTo>
                    <a:lnTo>
                      <a:pt x="348" y="2744"/>
                    </a:lnTo>
                    <a:lnTo>
                      <a:pt x="344" y="2758"/>
                    </a:lnTo>
                    <a:lnTo>
                      <a:pt x="339" y="2773"/>
                    </a:lnTo>
                    <a:lnTo>
                      <a:pt x="335" y="2784"/>
                    </a:lnTo>
                    <a:lnTo>
                      <a:pt x="331" y="2822"/>
                    </a:lnTo>
                    <a:lnTo>
                      <a:pt x="333" y="2862"/>
                    </a:lnTo>
                    <a:lnTo>
                      <a:pt x="335" y="2902"/>
                    </a:lnTo>
                    <a:lnTo>
                      <a:pt x="337" y="2944"/>
                    </a:lnTo>
                    <a:lnTo>
                      <a:pt x="331" y="2984"/>
                    </a:lnTo>
                    <a:lnTo>
                      <a:pt x="322" y="2984"/>
                    </a:lnTo>
                    <a:lnTo>
                      <a:pt x="304" y="2993"/>
                    </a:lnTo>
                    <a:lnTo>
                      <a:pt x="280" y="2998"/>
                    </a:lnTo>
                    <a:lnTo>
                      <a:pt x="257" y="2998"/>
                    </a:lnTo>
                    <a:lnTo>
                      <a:pt x="233" y="2996"/>
                    </a:lnTo>
                    <a:lnTo>
                      <a:pt x="210" y="2989"/>
                    </a:lnTo>
                    <a:lnTo>
                      <a:pt x="190" y="2980"/>
                    </a:lnTo>
                    <a:lnTo>
                      <a:pt x="173" y="2965"/>
                    </a:lnTo>
                    <a:lnTo>
                      <a:pt x="162" y="2949"/>
                    </a:lnTo>
                    <a:lnTo>
                      <a:pt x="159" y="2929"/>
                    </a:lnTo>
                    <a:lnTo>
                      <a:pt x="179" y="2885"/>
                    </a:lnTo>
                    <a:lnTo>
                      <a:pt x="195" y="2838"/>
                    </a:lnTo>
                    <a:lnTo>
                      <a:pt x="206" y="2784"/>
                    </a:lnTo>
                    <a:lnTo>
                      <a:pt x="211" y="2727"/>
                    </a:lnTo>
                    <a:lnTo>
                      <a:pt x="213" y="2671"/>
                    </a:lnTo>
                    <a:lnTo>
                      <a:pt x="210" y="2613"/>
                    </a:lnTo>
                    <a:lnTo>
                      <a:pt x="202" y="2556"/>
                    </a:lnTo>
                    <a:lnTo>
                      <a:pt x="191" y="2504"/>
                    </a:lnTo>
                    <a:lnTo>
                      <a:pt x="179" y="2467"/>
                    </a:lnTo>
                    <a:lnTo>
                      <a:pt x="166" y="2431"/>
                    </a:lnTo>
                    <a:lnTo>
                      <a:pt x="153" y="2389"/>
                    </a:lnTo>
                    <a:lnTo>
                      <a:pt x="140" y="2347"/>
                    </a:lnTo>
                    <a:lnTo>
                      <a:pt x="133" y="2302"/>
                    </a:lnTo>
                    <a:lnTo>
                      <a:pt x="130" y="2254"/>
                    </a:lnTo>
                    <a:lnTo>
                      <a:pt x="135" y="2204"/>
                    </a:lnTo>
                    <a:lnTo>
                      <a:pt x="142" y="2165"/>
                    </a:lnTo>
                    <a:lnTo>
                      <a:pt x="151" y="2120"/>
                    </a:lnTo>
                    <a:lnTo>
                      <a:pt x="159" y="2071"/>
                    </a:lnTo>
                    <a:lnTo>
                      <a:pt x="166" y="2022"/>
                    </a:lnTo>
                    <a:lnTo>
                      <a:pt x="171" y="1971"/>
                    </a:lnTo>
                    <a:lnTo>
                      <a:pt x="171" y="1924"/>
                    </a:lnTo>
                    <a:lnTo>
                      <a:pt x="168" y="1880"/>
                    </a:lnTo>
                    <a:lnTo>
                      <a:pt x="162" y="1847"/>
                    </a:lnTo>
                    <a:lnTo>
                      <a:pt x="157" y="1809"/>
                    </a:lnTo>
                    <a:lnTo>
                      <a:pt x="151" y="1765"/>
                    </a:lnTo>
                    <a:lnTo>
                      <a:pt x="148" y="1718"/>
                    </a:lnTo>
                    <a:lnTo>
                      <a:pt x="144" y="1673"/>
                    </a:lnTo>
                    <a:lnTo>
                      <a:pt x="142" y="1629"/>
                    </a:lnTo>
                    <a:lnTo>
                      <a:pt x="144" y="1591"/>
                    </a:lnTo>
                    <a:lnTo>
                      <a:pt x="148" y="1560"/>
                    </a:lnTo>
                    <a:lnTo>
                      <a:pt x="195" y="1224"/>
                    </a:lnTo>
                    <a:lnTo>
                      <a:pt x="204" y="1189"/>
                    </a:lnTo>
                    <a:lnTo>
                      <a:pt x="213" y="1153"/>
                    </a:lnTo>
                    <a:lnTo>
                      <a:pt x="222" y="1113"/>
                    </a:lnTo>
                    <a:lnTo>
                      <a:pt x="226" y="1071"/>
                    </a:lnTo>
                    <a:lnTo>
                      <a:pt x="222" y="1029"/>
                    </a:lnTo>
                    <a:lnTo>
                      <a:pt x="199" y="904"/>
                    </a:lnTo>
                    <a:lnTo>
                      <a:pt x="195" y="809"/>
                    </a:lnTo>
                    <a:lnTo>
                      <a:pt x="191" y="813"/>
                    </a:lnTo>
                    <a:lnTo>
                      <a:pt x="180" y="836"/>
                    </a:lnTo>
                    <a:lnTo>
                      <a:pt x="175" y="865"/>
                    </a:lnTo>
                    <a:lnTo>
                      <a:pt x="171" y="896"/>
                    </a:lnTo>
                    <a:lnTo>
                      <a:pt x="171" y="929"/>
                    </a:lnTo>
                    <a:lnTo>
                      <a:pt x="168" y="962"/>
                    </a:lnTo>
                    <a:lnTo>
                      <a:pt x="162" y="993"/>
                    </a:lnTo>
                    <a:lnTo>
                      <a:pt x="139" y="1067"/>
                    </a:lnTo>
                    <a:lnTo>
                      <a:pt x="135" y="1107"/>
                    </a:lnTo>
                    <a:lnTo>
                      <a:pt x="135" y="1147"/>
                    </a:lnTo>
                    <a:lnTo>
                      <a:pt x="140" y="1189"/>
                    </a:lnTo>
                    <a:lnTo>
                      <a:pt x="144" y="1229"/>
                    </a:lnTo>
                    <a:lnTo>
                      <a:pt x="144" y="1269"/>
                    </a:lnTo>
                    <a:lnTo>
                      <a:pt x="139" y="1309"/>
                    </a:lnTo>
                    <a:lnTo>
                      <a:pt x="135" y="1325"/>
                    </a:lnTo>
                    <a:lnTo>
                      <a:pt x="128" y="1347"/>
                    </a:lnTo>
                    <a:lnTo>
                      <a:pt x="119" y="1373"/>
                    </a:lnTo>
                    <a:lnTo>
                      <a:pt x="110" y="1402"/>
                    </a:lnTo>
                    <a:lnTo>
                      <a:pt x="102" y="1429"/>
                    </a:lnTo>
                    <a:lnTo>
                      <a:pt x="99" y="1456"/>
                    </a:lnTo>
                    <a:lnTo>
                      <a:pt x="97" y="1480"/>
                    </a:lnTo>
                    <a:lnTo>
                      <a:pt x="99" y="1500"/>
                    </a:lnTo>
                    <a:lnTo>
                      <a:pt x="128" y="1544"/>
                    </a:lnTo>
                    <a:lnTo>
                      <a:pt x="122" y="1656"/>
                    </a:lnTo>
                    <a:lnTo>
                      <a:pt x="108" y="1660"/>
                    </a:lnTo>
                    <a:lnTo>
                      <a:pt x="99" y="1640"/>
                    </a:lnTo>
                    <a:lnTo>
                      <a:pt x="91" y="1616"/>
                    </a:lnTo>
                    <a:lnTo>
                      <a:pt x="68" y="1607"/>
                    </a:lnTo>
                    <a:lnTo>
                      <a:pt x="62" y="1636"/>
                    </a:lnTo>
                    <a:lnTo>
                      <a:pt x="82" y="1656"/>
                    </a:lnTo>
                    <a:lnTo>
                      <a:pt x="104" y="1678"/>
                    </a:lnTo>
                    <a:lnTo>
                      <a:pt x="119" y="1700"/>
                    </a:lnTo>
                    <a:lnTo>
                      <a:pt x="115" y="1702"/>
                    </a:lnTo>
                    <a:lnTo>
                      <a:pt x="111" y="1702"/>
                    </a:lnTo>
                    <a:lnTo>
                      <a:pt x="110" y="1702"/>
                    </a:lnTo>
                    <a:lnTo>
                      <a:pt x="110" y="1704"/>
                    </a:lnTo>
                    <a:lnTo>
                      <a:pt x="110" y="1704"/>
                    </a:lnTo>
                    <a:lnTo>
                      <a:pt x="110" y="1705"/>
                    </a:lnTo>
                    <a:lnTo>
                      <a:pt x="108" y="1707"/>
                    </a:lnTo>
                    <a:lnTo>
                      <a:pt x="108" y="1713"/>
                    </a:lnTo>
                    <a:lnTo>
                      <a:pt x="119" y="1718"/>
                    </a:lnTo>
                    <a:lnTo>
                      <a:pt x="124" y="1729"/>
                    </a:lnTo>
                    <a:lnTo>
                      <a:pt x="128" y="1744"/>
                    </a:lnTo>
                    <a:lnTo>
                      <a:pt x="124" y="1749"/>
                    </a:lnTo>
                    <a:lnTo>
                      <a:pt x="122" y="1754"/>
                    </a:lnTo>
                    <a:lnTo>
                      <a:pt x="119" y="1760"/>
                    </a:lnTo>
                    <a:lnTo>
                      <a:pt x="115" y="1764"/>
                    </a:lnTo>
                    <a:lnTo>
                      <a:pt x="95" y="1751"/>
                    </a:lnTo>
                    <a:lnTo>
                      <a:pt x="75" y="1740"/>
                    </a:lnTo>
                    <a:lnTo>
                      <a:pt x="57" y="1729"/>
                    </a:lnTo>
                    <a:lnTo>
                      <a:pt x="39" y="1714"/>
                    </a:lnTo>
                    <a:lnTo>
                      <a:pt x="24" y="1696"/>
                    </a:lnTo>
                    <a:lnTo>
                      <a:pt x="11" y="1673"/>
                    </a:lnTo>
                    <a:lnTo>
                      <a:pt x="2" y="1640"/>
                    </a:lnTo>
                    <a:lnTo>
                      <a:pt x="2" y="1607"/>
                    </a:lnTo>
                    <a:lnTo>
                      <a:pt x="6" y="1574"/>
                    </a:lnTo>
                    <a:lnTo>
                      <a:pt x="11" y="1540"/>
                    </a:lnTo>
                    <a:lnTo>
                      <a:pt x="17" y="1505"/>
                    </a:lnTo>
                    <a:lnTo>
                      <a:pt x="19" y="1473"/>
                    </a:lnTo>
                    <a:lnTo>
                      <a:pt x="2" y="1140"/>
                    </a:lnTo>
                    <a:lnTo>
                      <a:pt x="0" y="1105"/>
                    </a:lnTo>
                    <a:lnTo>
                      <a:pt x="2" y="1071"/>
                    </a:lnTo>
                    <a:lnTo>
                      <a:pt x="8" y="1038"/>
                    </a:lnTo>
                    <a:lnTo>
                      <a:pt x="13" y="1005"/>
                    </a:lnTo>
                    <a:lnTo>
                      <a:pt x="15" y="969"/>
                    </a:lnTo>
                    <a:lnTo>
                      <a:pt x="11" y="933"/>
                    </a:lnTo>
                    <a:lnTo>
                      <a:pt x="8" y="904"/>
                    </a:lnTo>
                    <a:lnTo>
                      <a:pt x="6" y="867"/>
                    </a:lnTo>
                    <a:lnTo>
                      <a:pt x="8" y="825"/>
                    </a:lnTo>
                    <a:lnTo>
                      <a:pt x="11" y="782"/>
                    </a:lnTo>
                    <a:lnTo>
                      <a:pt x="17" y="736"/>
                    </a:lnTo>
                    <a:lnTo>
                      <a:pt x="22" y="693"/>
                    </a:lnTo>
                    <a:lnTo>
                      <a:pt x="30" y="653"/>
                    </a:lnTo>
                    <a:lnTo>
                      <a:pt x="39" y="616"/>
                    </a:lnTo>
                    <a:lnTo>
                      <a:pt x="46" y="587"/>
                    </a:lnTo>
                    <a:lnTo>
                      <a:pt x="55" y="567"/>
                    </a:lnTo>
                    <a:lnTo>
                      <a:pt x="75" y="544"/>
                    </a:lnTo>
                    <a:lnTo>
                      <a:pt x="99" y="524"/>
                    </a:lnTo>
                    <a:lnTo>
                      <a:pt x="128" y="509"/>
                    </a:lnTo>
                    <a:lnTo>
                      <a:pt x="159" y="496"/>
                    </a:lnTo>
                    <a:lnTo>
                      <a:pt x="191" y="485"/>
                    </a:lnTo>
                    <a:lnTo>
                      <a:pt x="224" y="476"/>
                    </a:lnTo>
                    <a:lnTo>
                      <a:pt x="257" y="465"/>
                    </a:lnTo>
                    <a:lnTo>
                      <a:pt x="288" y="453"/>
                    </a:lnTo>
                    <a:lnTo>
                      <a:pt x="315" y="436"/>
                    </a:lnTo>
                    <a:lnTo>
                      <a:pt x="339" y="416"/>
                    </a:lnTo>
                    <a:lnTo>
                      <a:pt x="339" y="391"/>
                    </a:lnTo>
                    <a:lnTo>
                      <a:pt x="340" y="364"/>
                    </a:lnTo>
                    <a:lnTo>
                      <a:pt x="340" y="336"/>
                    </a:lnTo>
                    <a:lnTo>
                      <a:pt x="339" y="311"/>
                    </a:lnTo>
                    <a:lnTo>
                      <a:pt x="331" y="293"/>
                    </a:lnTo>
                    <a:lnTo>
                      <a:pt x="322" y="280"/>
                    </a:lnTo>
                    <a:lnTo>
                      <a:pt x="313" y="269"/>
                    </a:lnTo>
                    <a:lnTo>
                      <a:pt x="304" y="254"/>
                    </a:lnTo>
                    <a:lnTo>
                      <a:pt x="299" y="236"/>
                    </a:lnTo>
                    <a:lnTo>
                      <a:pt x="299" y="224"/>
                    </a:lnTo>
                    <a:lnTo>
                      <a:pt x="302" y="214"/>
                    </a:lnTo>
                    <a:lnTo>
                      <a:pt x="306" y="207"/>
                    </a:lnTo>
                    <a:lnTo>
                      <a:pt x="311" y="200"/>
                    </a:lnTo>
                    <a:lnTo>
                      <a:pt x="315" y="193"/>
                    </a:lnTo>
                    <a:lnTo>
                      <a:pt x="302" y="133"/>
                    </a:lnTo>
                    <a:lnTo>
                      <a:pt x="313" y="104"/>
                    </a:lnTo>
                    <a:lnTo>
                      <a:pt x="330" y="74"/>
                    </a:lnTo>
                    <a:lnTo>
                      <a:pt x="353" y="47"/>
                    </a:lnTo>
                    <a:lnTo>
                      <a:pt x="380" y="25"/>
                    </a:lnTo>
                    <a:lnTo>
                      <a:pt x="410" y="9"/>
                    </a:lnTo>
                    <a:lnTo>
                      <a:pt x="439" y="0"/>
                    </a:lnTo>
                    <a:close/>
                  </a:path>
                </a:pathLst>
              </a:custGeom>
              <a:solidFill>
                <a:schemeClr val="tx1">
                  <a:alpha val="58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5315812" y="3639472"/>
                <a:ext cx="296133" cy="604547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cxnSp>
        <p:nvCxnSpPr>
          <p:cNvPr id="20" name="꺾인 연결선 19"/>
          <p:cNvCxnSpPr/>
          <p:nvPr/>
        </p:nvCxnSpPr>
        <p:spPr>
          <a:xfrm>
            <a:off x="1622943" y="2734479"/>
            <a:ext cx="778381" cy="762799"/>
          </a:xfrm>
          <a:prstGeom prst="bentConnector3">
            <a:avLst>
              <a:gd name="adj1" fmla="val 50001"/>
            </a:avLst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/>
          <p:nvPr/>
        </p:nvCxnSpPr>
        <p:spPr>
          <a:xfrm flipH="1" flipV="1">
            <a:off x="1054702" y="1696191"/>
            <a:ext cx="3500" cy="530147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직선 연결선 189"/>
          <p:cNvCxnSpPr/>
          <p:nvPr/>
        </p:nvCxnSpPr>
        <p:spPr>
          <a:xfrm rot="5400000" flipV="1">
            <a:off x="683965" y="1300191"/>
            <a:ext cx="0" cy="792000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0"/>
          <p:cNvCxnSpPr/>
          <p:nvPr/>
        </p:nvCxnSpPr>
        <p:spPr>
          <a:xfrm flipV="1">
            <a:off x="287965" y="1684544"/>
            <a:ext cx="0" cy="1592134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7553055" y="3991271"/>
            <a:ext cx="1570167" cy="1718309"/>
            <a:chOff x="7118259" y="3151752"/>
            <a:chExt cx="1984817" cy="2590251"/>
          </a:xfrm>
        </p:grpSpPr>
        <p:sp>
          <p:nvSpPr>
            <p:cNvPr id="132" name="Freeform: Shape 31">
              <a:extLst>
                <a:ext uri="{FF2B5EF4-FFF2-40B4-BE49-F238E27FC236}">
                  <a16:creationId xmlns:a16="http://schemas.microsoft.com/office/drawing/2014/main" id="{D9BA8BBF-E1D3-461A-BDD4-7FAB7D398CF6}"/>
                </a:ext>
              </a:extLst>
            </p:cNvPr>
            <p:cNvSpPr/>
            <p:nvPr/>
          </p:nvSpPr>
          <p:spPr>
            <a:xfrm>
              <a:off x="7798587" y="3151752"/>
              <a:ext cx="1100634" cy="1297117"/>
            </a:xfrm>
            <a:custGeom>
              <a:avLst/>
              <a:gdLst>
                <a:gd name="connsiteX0" fmla="*/ 1291687 w 1362409"/>
                <a:gd name="connsiteY0" fmla="*/ 708119 h 1719888"/>
                <a:gd name="connsiteX1" fmla="*/ 1337534 w 1362409"/>
                <a:gd name="connsiteY1" fmla="*/ 514033 h 1719888"/>
                <a:gd name="connsiteX2" fmla="*/ 1359693 w 1362409"/>
                <a:gd name="connsiteY2" fmla="*/ 360063 h 1719888"/>
                <a:gd name="connsiteX3" fmla="*/ 1290540 w 1362409"/>
                <a:gd name="connsiteY3" fmla="*/ 206857 h 1719888"/>
                <a:gd name="connsiteX4" fmla="*/ 1237434 w 1362409"/>
                <a:gd name="connsiteY4" fmla="*/ 146110 h 1719888"/>
                <a:gd name="connsiteX5" fmla="*/ 1217949 w 1362409"/>
                <a:gd name="connsiteY5" fmla="*/ 141525 h 1719888"/>
                <a:gd name="connsiteX6" fmla="*/ 1217185 w 1362409"/>
                <a:gd name="connsiteY6" fmla="*/ 158718 h 1719888"/>
                <a:gd name="connsiteX7" fmla="*/ 1221006 w 1362409"/>
                <a:gd name="connsiteY7" fmla="*/ 177057 h 1719888"/>
                <a:gd name="connsiteX8" fmla="*/ 1154527 w 1362409"/>
                <a:gd name="connsiteY8" fmla="*/ 201890 h 1719888"/>
                <a:gd name="connsiteX9" fmla="*/ 1086521 w 1362409"/>
                <a:gd name="connsiteY9" fmla="*/ 181641 h 1719888"/>
                <a:gd name="connsiteX10" fmla="*/ 916122 w 1362409"/>
                <a:gd name="connsiteY10" fmla="*/ 71608 h 1719888"/>
                <a:gd name="connsiteX11" fmla="*/ 803796 w 1362409"/>
                <a:gd name="connsiteY11" fmla="*/ 30346 h 1719888"/>
                <a:gd name="connsiteX12" fmla="*/ 662817 w 1362409"/>
                <a:gd name="connsiteY12" fmla="*/ 2837 h 1719888"/>
                <a:gd name="connsiteX13" fmla="*/ 468348 w 1362409"/>
                <a:gd name="connsiteY13" fmla="*/ 2455 h 1719888"/>
                <a:gd name="connsiteX14" fmla="*/ 419827 w 1362409"/>
                <a:gd name="connsiteY14" fmla="*/ 11243 h 1719888"/>
                <a:gd name="connsiteX15" fmla="*/ 412568 w 1362409"/>
                <a:gd name="connsiteY15" fmla="*/ 16591 h 1719888"/>
                <a:gd name="connsiteX16" fmla="*/ 418298 w 1362409"/>
                <a:gd name="connsiteY16" fmla="*/ 24997 h 1719888"/>
                <a:gd name="connsiteX17" fmla="*/ 451156 w 1362409"/>
                <a:gd name="connsiteY17" fmla="*/ 33020 h 1719888"/>
                <a:gd name="connsiteX18" fmla="*/ 523747 w 1362409"/>
                <a:gd name="connsiteY18" fmla="*/ 36077 h 1719888"/>
                <a:gd name="connsiteX19" fmla="*/ 549345 w 1362409"/>
                <a:gd name="connsiteY19" fmla="*/ 47156 h 1719888"/>
                <a:gd name="connsiteX20" fmla="*/ 528332 w 1362409"/>
                <a:gd name="connsiteY20" fmla="*/ 58618 h 1719888"/>
                <a:gd name="connsiteX21" fmla="*/ 516488 w 1362409"/>
                <a:gd name="connsiteY21" fmla="*/ 63585 h 1719888"/>
                <a:gd name="connsiteX22" fmla="*/ 297186 w 1362409"/>
                <a:gd name="connsiteY22" fmla="*/ 85362 h 1719888"/>
                <a:gd name="connsiteX23" fmla="*/ 134810 w 1362409"/>
                <a:gd name="connsiteY23" fmla="*/ 126243 h 1719888"/>
                <a:gd name="connsiteX24" fmla="*/ 12551 w 1362409"/>
                <a:gd name="connsiteY24" fmla="*/ 195777 h 1719888"/>
                <a:gd name="connsiteX25" fmla="*/ 707 w 1362409"/>
                <a:gd name="connsiteY25" fmla="*/ 213352 h 1719888"/>
                <a:gd name="connsiteX26" fmla="*/ 21339 w 1362409"/>
                <a:gd name="connsiteY26" fmla="*/ 216791 h 1719888"/>
                <a:gd name="connsiteX27" fmla="*/ 28980 w 1362409"/>
                <a:gd name="connsiteY27" fmla="*/ 215645 h 1719888"/>
                <a:gd name="connsiteX28" fmla="*/ 105392 w 1362409"/>
                <a:gd name="connsiteY28" fmla="*/ 189664 h 1719888"/>
                <a:gd name="connsiteX29" fmla="*/ 160026 w 1362409"/>
                <a:gd name="connsiteY29" fmla="*/ 177439 h 1719888"/>
                <a:gd name="connsiteX30" fmla="*/ 174544 w 1362409"/>
                <a:gd name="connsiteY30" fmla="*/ 183169 h 1719888"/>
                <a:gd name="connsiteX31" fmla="*/ 165757 w 1362409"/>
                <a:gd name="connsiteY31" fmla="*/ 195395 h 1719888"/>
                <a:gd name="connsiteX32" fmla="*/ 146272 w 1362409"/>
                <a:gd name="connsiteY32" fmla="*/ 206857 h 1719888"/>
                <a:gd name="connsiteX33" fmla="*/ 32800 w 1362409"/>
                <a:gd name="connsiteY33" fmla="*/ 303518 h 1719888"/>
                <a:gd name="connsiteX34" fmla="*/ 26687 w 1362409"/>
                <a:gd name="connsiteY34" fmla="*/ 323767 h 1719888"/>
                <a:gd name="connsiteX35" fmla="*/ 46937 w 1362409"/>
                <a:gd name="connsiteY35" fmla="*/ 319947 h 1719888"/>
                <a:gd name="connsiteX36" fmla="*/ 62601 w 1362409"/>
                <a:gd name="connsiteY36" fmla="*/ 309631 h 1719888"/>
                <a:gd name="connsiteX37" fmla="*/ 115325 w 1362409"/>
                <a:gd name="connsiteY37" fmla="*/ 314216 h 1719888"/>
                <a:gd name="connsiteX38" fmla="*/ 137103 w 1362409"/>
                <a:gd name="connsiteY38" fmla="*/ 357771 h 1719888"/>
                <a:gd name="connsiteX39" fmla="*/ 175308 w 1362409"/>
                <a:gd name="connsiteY39" fmla="*/ 461691 h 1719888"/>
                <a:gd name="connsiteX40" fmla="*/ 220392 w 1362409"/>
                <a:gd name="connsiteY40" fmla="*/ 614515 h 1719888"/>
                <a:gd name="connsiteX41" fmla="*/ 221538 w 1362409"/>
                <a:gd name="connsiteY41" fmla="*/ 704299 h 1719888"/>
                <a:gd name="connsiteX42" fmla="*/ 221538 w 1362409"/>
                <a:gd name="connsiteY42" fmla="*/ 704299 h 1719888"/>
                <a:gd name="connsiteX43" fmla="*/ 221538 w 1362409"/>
                <a:gd name="connsiteY43" fmla="*/ 704299 h 1719888"/>
                <a:gd name="connsiteX44" fmla="*/ 160026 w 1362409"/>
                <a:gd name="connsiteY44" fmla="*/ 743651 h 1719888"/>
                <a:gd name="connsiteX45" fmla="*/ 152003 w 1362409"/>
                <a:gd name="connsiteY45" fmla="*/ 850246 h 1719888"/>
                <a:gd name="connsiteX46" fmla="*/ 197086 w 1362409"/>
                <a:gd name="connsiteY46" fmla="*/ 929714 h 1719888"/>
                <a:gd name="connsiteX47" fmla="*/ 226887 w 1362409"/>
                <a:gd name="connsiteY47" fmla="*/ 950345 h 1719888"/>
                <a:gd name="connsiteX48" fmla="*/ 251338 w 1362409"/>
                <a:gd name="connsiteY48" fmla="*/ 1020262 h 1719888"/>
                <a:gd name="connsiteX49" fmla="*/ 633780 w 1362409"/>
                <a:gd name="connsiteY49" fmla="*/ 1386275 h 1719888"/>
                <a:gd name="connsiteX50" fmla="*/ 634544 w 1362409"/>
                <a:gd name="connsiteY50" fmla="*/ 1484465 h 1719888"/>
                <a:gd name="connsiteX51" fmla="*/ 588315 w 1362409"/>
                <a:gd name="connsiteY51" fmla="*/ 1569664 h 1719888"/>
                <a:gd name="connsiteX52" fmla="*/ 585258 w 1362409"/>
                <a:gd name="connsiteY52" fmla="*/ 1601375 h 1719888"/>
                <a:gd name="connsiteX53" fmla="*/ 652119 w 1362409"/>
                <a:gd name="connsiteY53" fmla="*/ 1717903 h 1719888"/>
                <a:gd name="connsiteX54" fmla="*/ 835890 w 1362409"/>
                <a:gd name="connsiteY54" fmla="*/ 1719431 h 1719888"/>
                <a:gd name="connsiteX55" fmla="*/ 915358 w 1362409"/>
                <a:gd name="connsiteY55" fmla="*/ 1592970 h 1719888"/>
                <a:gd name="connsiteX56" fmla="*/ 909627 w 1362409"/>
                <a:gd name="connsiteY56" fmla="*/ 1565461 h 1719888"/>
                <a:gd name="connsiteX57" fmla="*/ 875242 w 1362409"/>
                <a:gd name="connsiteY57" fmla="*/ 1516176 h 1719888"/>
                <a:gd name="connsiteX58" fmla="*/ 865690 w 1362409"/>
                <a:gd name="connsiteY58" fmla="*/ 1387039 h 1719888"/>
                <a:gd name="connsiteX59" fmla="*/ 1090341 w 1362409"/>
                <a:gd name="connsiteY59" fmla="*/ 1274332 h 1719888"/>
                <a:gd name="connsiteX60" fmla="*/ 1191205 w 1362409"/>
                <a:gd name="connsiteY60" fmla="*/ 1166973 h 1719888"/>
                <a:gd name="connsiteX61" fmla="*/ 1263414 w 1362409"/>
                <a:gd name="connsiteY61" fmla="*/ 956840 h 1719888"/>
                <a:gd name="connsiteX62" fmla="*/ 1263414 w 1362409"/>
                <a:gd name="connsiteY62" fmla="*/ 956840 h 1719888"/>
                <a:gd name="connsiteX63" fmla="*/ 1338298 w 1362409"/>
                <a:gd name="connsiteY63" fmla="*/ 861325 h 1719888"/>
                <a:gd name="connsiteX64" fmla="*/ 1344029 w 1362409"/>
                <a:gd name="connsiteY64" fmla="*/ 791790 h 1719888"/>
                <a:gd name="connsiteX65" fmla="*/ 1291687 w 1362409"/>
                <a:gd name="connsiteY65" fmla="*/ 708119 h 1719888"/>
                <a:gd name="connsiteX66" fmla="*/ 272352 w 1362409"/>
                <a:gd name="connsiteY66" fmla="*/ 878518 h 1719888"/>
                <a:gd name="connsiteX67" fmla="*/ 272352 w 1362409"/>
                <a:gd name="connsiteY67" fmla="*/ 878518 h 1719888"/>
                <a:gd name="connsiteX68" fmla="*/ 272352 w 1362409"/>
                <a:gd name="connsiteY68" fmla="*/ 878518 h 1719888"/>
                <a:gd name="connsiteX69" fmla="*/ 272352 w 1362409"/>
                <a:gd name="connsiteY69" fmla="*/ 878518 h 171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62409" h="1719888">
                  <a:moveTo>
                    <a:pt x="1291687" y="708119"/>
                  </a:moveTo>
                  <a:cubicBezTo>
                    <a:pt x="1290158" y="639349"/>
                    <a:pt x="1315374" y="577073"/>
                    <a:pt x="1337534" y="514033"/>
                  </a:cubicBezTo>
                  <a:cubicBezTo>
                    <a:pt x="1359693" y="458634"/>
                    <a:pt x="1366952" y="396359"/>
                    <a:pt x="1359693" y="360063"/>
                  </a:cubicBezTo>
                  <a:cubicBezTo>
                    <a:pt x="1348614" y="305811"/>
                    <a:pt x="1302002" y="222904"/>
                    <a:pt x="1290540" y="206857"/>
                  </a:cubicBezTo>
                  <a:cubicBezTo>
                    <a:pt x="1274876" y="184698"/>
                    <a:pt x="1258065" y="163684"/>
                    <a:pt x="1237434" y="146110"/>
                  </a:cubicBezTo>
                  <a:cubicBezTo>
                    <a:pt x="1232085" y="141525"/>
                    <a:pt x="1224062" y="138086"/>
                    <a:pt x="1217949" y="141525"/>
                  </a:cubicBezTo>
                  <a:cubicBezTo>
                    <a:pt x="1211454" y="145346"/>
                    <a:pt x="1216039" y="152987"/>
                    <a:pt x="1217185" y="158718"/>
                  </a:cubicBezTo>
                  <a:cubicBezTo>
                    <a:pt x="1218331" y="164831"/>
                    <a:pt x="1219477" y="170944"/>
                    <a:pt x="1221006" y="177057"/>
                  </a:cubicBezTo>
                  <a:cubicBezTo>
                    <a:pt x="1202667" y="195777"/>
                    <a:pt x="1178597" y="199216"/>
                    <a:pt x="1154527" y="201890"/>
                  </a:cubicBezTo>
                  <a:cubicBezTo>
                    <a:pt x="1129311" y="203419"/>
                    <a:pt x="1107916" y="192339"/>
                    <a:pt x="1086521" y="181641"/>
                  </a:cubicBezTo>
                  <a:cubicBezTo>
                    <a:pt x="1025773" y="151076"/>
                    <a:pt x="978016" y="100645"/>
                    <a:pt x="916122" y="71608"/>
                  </a:cubicBezTo>
                  <a:cubicBezTo>
                    <a:pt x="879062" y="57090"/>
                    <a:pt x="843149" y="40661"/>
                    <a:pt x="803796" y="30346"/>
                  </a:cubicBezTo>
                  <a:cubicBezTo>
                    <a:pt x="757185" y="18502"/>
                    <a:pt x="710574" y="6276"/>
                    <a:pt x="662817" y="2837"/>
                  </a:cubicBezTo>
                  <a:cubicBezTo>
                    <a:pt x="597866" y="-2129"/>
                    <a:pt x="533298" y="545"/>
                    <a:pt x="468348" y="2455"/>
                  </a:cubicBezTo>
                  <a:cubicBezTo>
                    <a:pt x="451538" y="2837"/>
                    <a:pt x="436255" y="8950"/>
                    <a:pt x="419827" y="11243"/>
                  </a:cubicBezTo>
                  <a:cubicBezTo>
                    <a:pt x="416770" y="11625"/>
                    <a:pt x="413332" y="12771"/>
                    <a:pt x="412568" y="16591"/>
                  </a:cubicBezTo>
                  <a:cubicBezTo>
                    <a:pt x="411803" y="21176"/>
                    <a:pt x="414478" y="23469"/>
                    <a:pt x="418298" y="24997"/>
                  </a:cubicBezTo>
                  <a:cubicBezTo>
                    <a:pt x="428996" y="29199"/>
                    <a:pt x="439312" y="33020"/>
                    <a:pt x="451156" y="33020"/>
                  </a:cubicBezTo>
                  <a:cubicBezTo>
                    <a:pt x="475225" y="33402"/>
                    <a:pt x="499677" y="33784"/>
                    <a:pt x="523747" y="36077"/>
                  </a:cubicBezTo>
                  <a:cubicBezTo>
                    <a:pt x="532916" y="36841"/>
                    <a:pt x="548199" y="36841"/>
                    <a:pt x="549345" y="47156"/>
                  </a:cubicBezTo>
                  <a:cubicBezTo>
                    <a:pt x="550873" y="57854"/>
                    <a:pt x="535209" y="54033"/>
                    <a:pt x="528332" y="58618"/>
                  </a:cubicBezTo>
                  <a:cubicBezTo>
                    <a:pt x="524511" y="61292"/>
                    <a:pt x="521072" y="62821"/>
                    <a:pt x="516488" y="63585"/>
                  </a:cubicBezTo>
                  <a:cubicBezTo>
                    <a:pt x="443896" y="77721"/>
                    <a:pt x="370159" y="77721"/>
                    <a:pt x="297186" y="85362"/>
                  </a:cubicBezTo>
                  <a:cubicBezTo>
                    <a:pt x="240641" y="91475"/>
                    <a:pt x="186388" y="103701"/>
                    <a:pt x="134810" y="126243"/>
                  </a:cubicBezTo>
                  <a:cubicBezTo>
                    <a:pt x="91637" y="144964"/>
                    <a:pt x="49229" y="165595"/>
                    <a:pt x="12551" y="195777"/>
                  </a:cubicBezTo>
                  <a:cubicBezTo>
                    <a:pt x="7202" y="200362"/>
                    <a:pt x="-2731" y="204947"/>
                    <a:pt x="707" y="213352"/>
                  </a:cubicBezTo>
                  <a:cubicBezTo>
                    <a:pt x="4146" y="220993"/>
                    <a:pt x="14079" y="216791"/>
                    <a:pt x="21339" y="216791"/>
                  </a:cubicBezTo>
                  <a:cubicBezTo>
                    <a:pt x="24013" y="216791"/>
                    <a:pt x="26687" y="216791"/>
                    <a:pt x="28980" y="215645"/>
                  </a:cubicBezTo>
                  <a:cubicBezTo>
                    <a:pt x="54578" y="207239"/>
                    <a:pt x="79794" y="198070"/>
                    <a:pt x="105392" y="189664"/>
                  </a:cubicBezTo>
                  <a:cubicBezTo>
                    <a:pt x="123348" y="183934"/>
                    <a:pt x="140541" y="175910"/>
                    <a:pt x="160026" y="177439"/>
                  </a:cubicBezTo>
                  <a:cubicBezTo>
                    <a:pt x="165375" y="177821"/>
                    <a:pt x="172252" y="175910"/>
                    <a:pt x="174544" y="183169"/>
                  </a:cubicBezTo>
                  <a:cubicBezTo>
                    <a:pt x="176455" y="190429"/>
                    <a:pt x="171488" y="192721"/>
                    <a:pt x="165757" y="195395"/>
                  </a:cubicBezTo>
                  <a:cubicBezTo>
                    <a:pt x="158880" y="198452"/>
                    <a:pt x="153149" y="204565"/>
                    <a:pt x="146272" y="206857"/>
                  </a:cubicBezTo>
                  <a:cubicBezTo>
                    <a:pt x="95840" y="224432"/>
                    <a:pt x="64511" y="264166"/>
                    <a:pt x="32800" y="303518"/>
                  </a:cubicBezTo>
                  <a:cubicBezTo>
                    <a:pt x="28216" y="309249"/>
                    <a:pt x="22867" y="318037"/>
                    <a:pt x="26687" y="323767"/>
                  </a:cubicBezTo>
                  <a:cubicBezTo>
                    <a:pt x="32800" y="331409"/>
                    <a:pt x="40442" y="323385"/>
                    <a:pt x="46937" y="319947"/>
                  </a:cubicBezTo>
                  <a:cubicBezTo>
                    <a:pt x="52667" y="317272"/>
                    <a:pt x="57252" y="313070"/>
                    <a:pt x="62601" y="309631"/>
                  </a:cubicBezTo>
                  <a:cubicBezTo>
                    <a:pt x="83614" y="296641"/>
                    <a:pt x="101953" y="297787"/>
                    <a:pt x="115325" y="314216"/>
                  </a:cubicBezTo>
                  <a:cubicBezTo>
                    <a:pt x="126023" y="326824"/>
                    <a:pt x="132136" y="341724"/>
                    <a:pt x="137103" y="357771"/>
                  </a:cubicBezTo>
                  <a:cubicBezTo>
                    <a:pt x="147800" y="392920"/>
                    <a:pt x="151621" y="431126"/>
                    <a:pt x="175308" y="461691"/>
                  </a:cubicBezTo>
                  <a:cubicBezTo>
                    <a:pt x="210076" y="506774"/>
                    <a:pt x="223066" y="557970"/>
                    <a:pt x="220392" y="614515"/>
                  </a:cubicBezTo>
                  <a:cubicBezTo>
                    <a:pt x="218863" y="644315"/>
                    <a:pt x="221156" y="674116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196322" y="710412"/>
                    <a:pt x="174544" y="721109"/>
                    <a:pt x="160026" y="743651"/>
                  </a:cubicBezTo>
                  <a:cubicBezTo>
                    <a:pt x="140923" y="778036"/>
                    <a:pt x="147036" y="814332"/>
                    <a:pt x="152003" y="850246"/>
                  </a:cubicBezTo>
                  <a:cubicBezTo>
                    <a:pt x="163465" y="878900"/>
                    <a:pt x="174544" y="907555"/>
                    <a:pt x="197086" y="929714"/>
                  </a:cubicBezTo>
                  <a:cubicBezTo>
                    <a:pt x="205873" y="938119"/>
                    <a:pt x="212368" y="949963"/>
                    <a:pt x="226887" y="950345"/>
                  </a:cubicBezTo>
                  <a:cubicBezTo>
                    <a:pt x="234910" y="973651"/>
                    <a:pt x="242551" y="997339"/>
                    <a:pt x="251338" y="1020262"/>
                  </a:cubicBezTo>
                  <a:cubicBezTo>
                    <a:pt x="273880" y="1078717"/>
                    <a:pt x="444279" y="1312920"/>
                    <a:pt x="633780" y="1386275"/>
                  </a:cubicBezTo>
                  <a:cubicBezTo>
                    <a:pt x="634162" y="1419132"/>
                    <a:pt x="634162" y="1451607"/>
                    <a:pt x="634544" y="1484465"/>
                  </a:cubicBezTo>
                  <a:cubicBezTo>
                    <a:pt x="631870" y="1519996"/>
                    <a:pt x="620790" y="1550561"/>
                    <a:pt x="588315" y="1569664"/>
                  </a:cubicBezTo>
                  <a:cubicBezTo>
                    <a:pt x="575707" y="1583036"/>
                    <a:pt x="578763" y="1589531"/>
                    <a:pt x="585258" y="1601375"/>
                  </a:cubicBezTo>
                  <a:cubicBezTo>
                    <a:pt x="607418" y="1640727"/>
                    <a:pt x="640657" y="1706823"/>
                    <a:pt x="652119" y="1717903"/>
                  </a:cubicBezTo>
                  <a:cubicBezTo>
                    <a:pt x="656704" y="1720195"/>
                    <a:pt x="832833" y="1720195"/>
                    <a:pt x="835890" y="1719431"/>
                  </a:cubicBezTo>
                  <a:cubicBezTo>
                    <a:pt x="841238" y="1717139"/>
                    <a:pt x="888614" y="1628119"/>
                    <a:pt x="915358" y="1592970"/>
                  </a:cubicBezTo>
                  <a:cubicBezTo>
                    <a:pt x="921853" y="1584182"/>
                    <a:pt x="916504" y="1576159"/>
                    <a:pt x="909627" y="1565461"/>
                  </a:cubicBezTo>
                  <a:cubicBezTo>
                    <a:pt x="895109" y="1551325"/>
                    <a:pt x="883265" y="1535661"/>
                    <a:pt x="875242" y="1516176"/>
                  </a:cubicBezTo>
                  <a:cubicBezTo>
                    <a:pt x="867983" y="1498219"/>
                    <a:pt x="874096" y="1411491"/>
                    <a:pt x="865690" y="1387039"/>
                  </a:cubicBezTo>
                  <a:cubicBezTo>
                    <a:pt x="864926" y="1385893"/>
                    <a:pt x="1019278" y="1319797"/>
                    <a:pt x="1090341" y="1274332"/>
                  </a:cubicBezTo>
                  <a:cubicBezTo>
                    <a:pt x="1131604" y="1247970"/>
                    <a:pt x="1183946" y="1178817"/>
                    <a:pt x="1191205" y="1166973"/>
                  </a:cubicBezTo>
                  <a:cubicBezTo>
                    <a:pt x="1245839" y="1079099"/>
                    <a:pt x="1258065" y="967538"/>
                    <a:pt x="1263414" y="956840"/>
                  </a:cubicBezTo>
                  <a:cubicBezTo>
                    <a:pt x="1263414" y="956840"/>
                    <a:pt x="1263414" y="956840"/>
                    <a:pt x="1263414" y="956840"/>
                  </a:cubicBezTo>
                  <a:cubicBezTo>
                    <a:pt x="1302002" y="935827"/>
                    <a:pt x="1323780" y="902206"/>
                    <a:pt x="1338298" y="861325"/>
                  </a:cubicBezTo>
                  <a:cubicBezTo>
                    <a:pt x="1346703" y="837638"/>
                    <a:pt x="1342883" y="815096"/>
                    <a:pt x="1344029" y="791790"/>
                  </a:cubicBezTo>
                  <a:cubicBezTo>
                    <a:pt x="1347849" y="752438"/>
                    <a:pt x="1329128" y="724166"/>
                    <a:pt x="1291687" y="708119"/>
                  </a:cubicBezTo>
                  <a:close/>
                  <a:moveTo>
                    <a:pt x="272352" y="878518"/>
                  </a:move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32">
              <a:extLst>
                <a:ext uri="{FF2B5EF4-FFF2-40B4-BE49-F238E27FC236}">
                  <a16:creationId xmlns:a16="http://schemas.microsoft.com/office/drawing/2014/main" id="{CB8ACC63-ED12-4C11-82D3-8911E2231999}"/>
                </a:ext>
              </a:extLst>
            </p:cNvPr>
            <p:cNvSpPr/>
            <p:nvPr/>
          </p:nvSpPr>
          <p:spPr>
            <a:xfrm>
              <a:off x="8271084" y="4457745"/>
              <a:ext cx="256179" cy="1279648"/>
            </a:xfrm>
            <a:custGeom>
              <a:avLst/>
              <a:gdLst>
                <a:gd name="connsiteX0" fmla="*/ 0 w 317109"/>
                <a:gd name="connsiteY0" fmla="*/ 0 h 1696726"/>
                <a:gd name="connsiteX1" fmla="*/ 317109 w 317109"/>
                <a:gd name="connsiteY1" fmla="*/ 0 h 1696726"/>
                <a:gd name="connsiteX2" fmla="*/ 317109 w 317109"/>
                <a:gd name="connsiteY2" fmla="*/ 1696727 h 1696726"/>
                <a:gd name="connsiteX3" fmla="*/ 0 w 317109"/>
                <a:gd name="connsiteY3" fmla="*/ 1696727 h 169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109" h="1696726">
                  <a:moveTo>
                    <a:pt x="0" y="0"/>
                  </a:moveTo>
                  <a:lnTo>
                    <a:pt x="317109" y="0"/>
                  </a:lnTo>
                  <a:lnTo>
                    <a:pt x="317109" y="1696727"/>
                  </a:lnTo>
                  <a:lnTo>
                    <a:pt x="0" y="1696727"/>
                  </a:lnTo>
                  <a:close/>
                </a:path>
              </a:pathLst>
            </a:custGeom>
            <a:solidFill>
              <a:srgbClr val="00C1B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33">
              <a:extLst>
                <a:ext uri="{FF2B5EF4-FFF2-40B4-BE49-F238E27FC236}">
                  <a16:creationId xmlns:a16="http://schemas.microsoft.com/office/drawing/2014/main" id="{EABF976F-E049-4578-B9D5-FA38BF5CA14F}"/>
                </a:ext>
              </a:extLst>
            </p:cNvPr>
            <p:cNvSpPr/>
            <p:nvPr/>
          </p:nvSpPr>
          <p:spPr>
            <a:xfrm>
              <a:off x="8315211" y="4422479"/>
              <a:ext cx="179896" cy="699210"/>
            </a:xfrm>
            <a:custGeom>
              <a:avLst/>
              <a:gdLst>
                <a:gd name="connsiteX0" fmla="*/ 1540 w 222682"/>
                <a:gd name="connsiteY0" fmla="*/ 77324 h 927105"/>
                <a:gd name="connsiteX1" fmla="*/ 12 w 222682"/>
                <a:gd name="connsiteY1" fmla="*/ 15049 h 927105"/>
                <a:gd name="connsiteX2" fmla="*/ 9946 w 222682"/>
                <a:gd name="connsiteY2" fmla="*/ 148 h 927105"/>
                <a:gd name="connsiteX3" fmla="*/ 198683 w 222682"/>
                <a:gd name="connsiteY3" fmla="*/ 531 h 927105"/>
                <a:gd name="connsiteX4" fmla="*/ 221989 w 222682"/>
                <a:gd name="connsiteY4" fmla="*/ 18105 h 927105"/>
                <a:gd name="connsiteX5" fmla="*/ 212437 w 222682"/>
                <a:gd name="connsiteY5" fmla="*/ 83437 h 927105"/>
                <a:gd name="connsiteX6" fmla="*/ 162769 w 222682"/>
                <a:gd name="connsiteY6" fmla="*/ 152208 h 927105"/>
                <a:gd name="connsiteX7" fmla="*/ 156274 w 222682"/>
                <a:gd name="connsiteY7" fmla="*/ 196909 h 927105"/>
                <a:gd name="connsiteX8" fmla="*/ 199829 w 222682"/>
                <a:gd name="connsiteY8" fmla="*/ 726826 h 927105"/>
                <a:gd name="connsiteX9" fmla="*/ 206706 w 222682"/>
                <a:gd name="connsiteY9" fmla="*/ 909832 h 927105"/>
                <a:gd name="connsiteX10" fmla="*/ 189896 w 222682"/>
                <a:gd name="connsiteY10" fmla="*/ 927025 h 927105"/>
                <a:gd name="connsiteX11" fmla="*/ 20643 w 222682"/>
                <a:gd name="connsiteY11" fmla="*/ 915181 h 927105"/>
                <a:gd name="connsiteX12" fmla="*/ 5743 w 222682"/>
                <a:gd name="connsiteY12" fmla="*/ 896460 h 927105"/>
                <a:gd name="connsiteX13" fmla="*/ 59613 w 222682"/>
                <a:gd name="connsiteY13" fmla="*/ 181627 h 927105"/>
                <a:gd name="connsiteX14" fmla="*/ 46623 w 222682"/>
                <a:gd name="connsiteY14" fmla="*/ 148005 h 927105"/>
                <a:gd name="connsiteX15" fmla="*/ 1540 w 222682"/>
                <a:gd name="connsiteY15" fmla="*/ 77324 h 927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2682" h="927105">
                  <a:moveTo>
                    <a:pt x="1540" y="77324"/>
                  </a:moveTo>
                  <a:cubicBezTo>
                    <a:pt x="1158" y="56693"/>
                    <a:pt x="394" y="35680"/>
                    <a:pt x="12" y="15049"/>
                  </a:cubicBezTo>
                  <a:cubicBezTo>
                    <a:pt x="12" y="8554"/>
                    <a:pt x="-752" y="531"/>
                    <a:pt x="9946" y="148"/>
                  </a:cubicBezTo>
                  <a:cubicBezTo>
                    <a:pt x="37836" y="3205"/>
                    <a:pt x="163151" y="3969"/>
                    <a:pt x="198683" y="531"/>
                  </a:cubicBezTo>
                  <a:cubicBezTo>
                    <a:pt x="216258" y="-1380"/>
                    <a:pt x="220460" y="1295"/>
                    <a:pt x="221989" y="18105"/>
                  </a:cubicBezTo>
                  <a:cubicBezTo>
                    <a:pt x="224281" y="40647"/>
                    <a:pt x="220842" y="62424"/>
                    <a:pt x="212437" y="83437"/>
                  </a:cubicBezTo>
                  <a:cubicBezTo>
                    <a:pt x="201357" y="110182"/>
                    <a:pt x="183783" y="132341"/>
                    <a:pt x="162769" y="152208"/>
                  </a:cubicBezTo>
                  <a:cubicBezTo>
                    <a:pt x="149397" y="164816"/>
                    <a:pt x="153982" y="180863"/>
                    <a:pt x="156274" y="196909"/>
                  </a:cubicBezTo>
                  <a:cubicBezTo>
                    <a:pt x="160477" y="225946"/>
                    <a:pt x="194098" y="640480"/>
                    <a:pt x="199829" y="726826"/>
                  </a:cubicBezTo>
                  <a:cubicBezTo>
                    <a:pt x="203268" y="779932"/>
                    <a:pt x="204032" y="856344"/>
                    <a:pt x="206706" y="909832"/>
                  </a:cubicBezTo>
                  <a:cubicBezTo>
                    <a:pt x="207470" y="923205"/>
                    <a:pt x="203650" y="927789"/>
                    <a:pt x="189896" y="927025"/>
                  </a:cubicBezTo>
                  <a:cubicBezTo>
                    <a:pt x="133351" y="923205"/>
                    <a:pt x="76806" y="921676"/>
                    <a:pt x="20643" y="915181"/>
                  </a:cubicBezTo>
                  <a:cubicBezTo>
                    <a:pt x="8035" y="913653"/>
                    <a:pt x="5743" y="907922"/>
                    <a:pt x="5743" y="896460"/>
                  </a:cubicBezTo>
                  <a:cubicBezTo>
                    <a:pt x="5361" y="825397"/>
                    <a:pt x="53500" y="214102"/>
                    <a:pt x="59613" y="181627"/>
                  </a:cubicBezTo>
                  <a:cubicBezTo>
                    <a:pt x="62288" y="167108"/>
                    <a:pt x="56175" y="157175"/>
                    <a:pt x="46623" y="148005"/>
                  </a:cubicBezTo>
                  <a:cubicBezTo>
                    <a:pt x="25610" y="127756"/>
                    <a:pt x="6507" y="107125"/>
                    <a:pt x="1540" y="77324"/>
                  </a:cubicBezTo>
                  <a:close/>
                </a:path>
              </a:pathLst>
            </a:custGeom>
            <a:solidFill>
              <a:srgbClr val="FE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34">
              <a:extLst>
                <a:ext uri="{FF2B5EF4-FFF2-40B4-BE49-F238E27FC236}">
                  <a16:creationId xmlns:a16="http://schemas.microsoft.com/office/drawing/2014/main" id="{4EF91700-A322-412C-8B7D-4543D2268466}"/>
                </a:ext>
              </a:extLst>
            </p:cNvPr>
            <p:cNvSpPr/>
            <p:nvPr/>
          </p:nvSpPr>
          <p:spPr>
            <a:xfrm>
              <a:off x="7798279" y="3152525"/>
              <a:ext cx="1101260" cy="741897"/>
            </a:xfrm>
            <a:custGeom>
              <a:avLst/>
              <a:gdLst>
                <a:gd name="connsiteX0" fmla="*/ 1363132 w 1363185"/>
                <a:gd name="connsiteY0" fmla="*/ 368972 h 983705"/>
                <a:gd name="connsiteX1" fmla="*/ 1338298 w 1363185"/>
                <a:gd name="connsiteY1" fmla="*/ 513008 h 983705"/>
                <a:gd name="connsiteX2" fmla="*/ 1292451 w 1363185"/>
                <a:gd name="connsiteY2" fmla="*/ 707094 h 983705"/>
                <a:gd name="connsiteX3" fmla="*/ 1274876 w 1363185"/>
                <a:gd name="connsiteY3" fmla="*/ 752559 h 983705"/>
                <a:gd name="connsiteX4" fmla="*/ 1265706 w 1363185"/>
                <a:gd name="connsiteY4" fmla="*/ 957343 h 983705"/>
                <a:gd name="connsiteX5" fmla="*/ 1258829 w 1363185"/>
                <a:gd name="connsiteY5" fmla="*/ 970715 h 983705"/>
                <a:gd name="connsiteX6" fmla="*/ 1243547 w 1363185"/>
                <a:gd name="connsiteY6" fmla="*/ 983705 h 983705"/>
                <a:gd name="connsiteX7" fmla="*/ 1228265 w 1363185"/>
                <a:gd name="connsiteY7" fmla="*/ 938240 h 983705"/>
                <a:gd name="connsiteX8" fmla="*/ 1226737 w 1363185"/>
                <a:gd name="connsiteY8" fmla="*/ 688756 h 983705"/>
                <a:gd name="connsiteX9" fmla="*/ 1206869 w 1363185"/>
                <a:gd name="connsiteY9" fmla="*/ 553124 h 983705"/>
                <a:gd name="connsiteX10" fmla="*/ 1181653 w 1363185"/>
                <a:gd name="connsiteY10" fmla="*/ 493905 h 983705"/>
                <a:gd name="connsiteX11" fmla="*/ 1105242 w 1363185"/>
                <a:gd name="connsiteY11" fmla="*/ 446148 h 983705"/>
                <a:gd name="connsiteX12" fmla="*/ 867983 w 1363185"/>
                <a:gd name="connsiteY12" fmla="*/ 453407 h 983705"/>
                <a:gd name="connsiteX13" fmla="*/ 800358 w 1363185"/>
                <a:gd name="connsiteY13" fmla="*/ 478623 h 983705"/>
                <a:gd name="connsiteX14" fmla="*/ 694910 w 1363185"/>
                <a:gd name="connsiteY14" fmla="*/ 478241 h 983705"/>
                <a:gd name="connsiteX15" fmla="*/ 577617 w 1363185"/>
                <a:gd name="connsiteY15" fmla="*/ 442327 h 983705"/>
                <a:gd name="connsiteX16" fmla="*/ 361372 w 1363185"/>
                <a:gd name="connsiteY16" fmla="*/ 444619 h 983705"/>
                <a:gd name="connsiteX17" fmla="*/ 299478 w 1363185"/>
                <a:gd name="connsiteY17" fmla="*/ 499636 h 983705"/>
                <a:gd name="connsiteX18" fmla="*/ 282285 w 1363185"/>
                <a:gd name="connsiteY18" fmla="*/ 633357 h 983705"/>
                <a:gd name="connsiteX19" fmla="*/ 272734 w 1363185"/>
                <a:gd name="connsiteY19" fmla="*/ 768224 h 983705"/>
                <a:gd name="connsiteX20" fmla="*/ 261272 w 1363185"/>
                <a:gd name="connsiteY20" fmla="*/ 937476 h 983705"/>
                <a:gd name="connsiteX21" fmla="*/ 243697 w 1363185"/>
                <a:gd name="connsiteY21" fmla="*/ 960400 h 983705"/>
                <a:gd name="connsiteX22" fmla="*/ 228797 w 1363185"/>
                <a:gd name="connsiteY22" fmla="*/ 942443 h 983705"/>
                <a:gd name="connsiteX23" fmla="*/ 228415 w 1363185"/>
                <a:gd name="connsiteY23" fmla="*/ 735367 h 983705"/>
                <a:gd name="connsiteX24" fmla="*/ 220392 w 1363185"/>
                <a:gd name="connsiteY24" fmla="*/ 614636 h 983705"/>
                <a:gd name="connsiteX25" fmla="*/ 175309 w 1363185"/>
                <a:gd name="connsiteY25" fmla="*/ 461812 h 983705"/>
                <a:gd name="connsiteX26" fmla="*/ 137103 w 1363185"/>
                <a:gd name="connsiteY26" fmla="*/ 357892 h 983705"/>
                <a:gd name="connsiteX27" fmla="*/ 115325 w 1363185"/>
                <a:gd name="connsiteY27" fmla="*/ 314337 h 983705"/>
                <a:gd name="connsiteX28" fmla="*/ 62601 w 1363185"/>
                <a:gd name="connsiteY28" fmla="*/ 309752 h 983705"/>
                <a:gd name="connsiteX29" fmla="*/ 46937 w 1363185"/>
                <a:gd name="connsiteY29" fmla="*/ 320068 h 983705"/>
                <a:gd name="connsiteX30" fmla="*/ 26687 w 1363185"/>
                <a:gd name="connsiteY30" fmla="*/ 323889 h 983705"/>
                <a:gd name="connsiteX31" fmla="*/ 32800 w 1363185"/>
                <a:gd name="connsiteY31" fmla="*/ 303639 h 983705"/>
                <a:gd name="connsiteX32" fmla="*/ 146272 w 1363185"/>
                <a:gd name="connsiteY32" fmla="*/ 206978 h 983705"/>
                <a:gd name="connsiteX33" fmla="*/ 165757 w 1363185"/>
                <a:gd name="connsiteY33" fmla="*/ 195517 h 983705"/>
                <a:gd name="connsiteX34" fmla="*/ 174544 w 1363185"/>
                <a:gd name="connsiteY34" fmla="*/ 183291 h 983705"/>
                <a:gd name="connsiteX35" fmla="*/ 160026 w 1363185"/>
                <a:gd name="connsiteY35" fmla="*/ 177560 h 983705"/>
                <a:gd name="connsiteX36" fmla="*/ 105392 w 1363185"/>
                <a:gd name="connsiteY36" fmla="*/ 189786 h 983705"/>
                <a:gd name="connsiteX37" fmla="*/ 28980 w 1363185"/>
                <a:gd name="connsiteY37" fmla="*/ 215766 h 983705"/>
                <a:gd name="connsiteX38" fmla="*/ 21339 w 1363185"/>
                <a:gd name="connsiteY38" fmla="*/ 216912 h 983705"/>
                <a:gd name="connsiteX39" fmla="*/ 707 w 1363185"/>
                <a:gd name="connsiteY39" fmla="*/ 213473 h 983705"/>
                <a:gd name="connsiteX40" fmla="*/ 12551 w 1363185"/>
                <a:gd name="connsiteY40" fmla="*/ 195899 h 983705"/>
                <a:gd name="connsiteX41" fmla="*/ 134810 w 1363185"/>
                <a:gd name="connsiteY41" fmla="*/ 126364 h 983705"/>
                <a:gd name="connsiteX42" fmla="*/ 297186 w 1363185"/>
                <a:gd name="connsiteY42" fmla="*/ 85483 h 983705"/>
                <a:gd name="connsiteX43" fmla="*/ 516488 w 1363185"/>
                <a:gd name="connsiteY43" fmla="*/ 63706 h 983705"/>
                <a:gd name="connsiteX44" fmla="*/ 528332 w 1363185"/>
                <a:gd name="connsiteY44" fmla="*/ 58739 h 983705"/>
                <a:gd name="connsiteX45" fmla="*/ 549345 w 1363185"/>
                <a:gd name="connsiteY45" fmla="*/ 47277 h 983705"/>
                <a:gd name="connsiteX46" fmla="*/ 523747 w 1363185"/>
                <a:gd name="connsiteY46" fmla="*/ 36198 h 983705"/>
                <a:gd name="connsiteX47" fmla="*/ 451156 w 1363185"/>
                <a:gd name="connsiteY47" fmla="*/ 33141 h 983705"/>
                <a:gd name="connsiteX48" fmla="*/ 418298 w 1363185"/>
                <a:gd name="connsiteY48" fmla="*/ 25118 h 983705"/>
                <a:gd name="connsiteX49" fmla="*/ 412567 w 1363185"/>
                <a:gd name="connsiteY49" fmla="*/ 16713 h 983705"/>
                <a:gd name="connsiteX50" fmla="*/ 419827 w 1363185"/>
                <a:gd name="connsiteY50" fmla="*/ 11364 h 983705"/>
                <a:gd name="connsiteX51" fmla="*/ 468348 w 1363185"/>
                <a:gd name="connsiteY51" fmla="*/ 2576 h 983705"/>
                <a:gd name="connsiteX52" fmla="*/ 662817 w 1363185"/>
                <a:gd name="connsiteY52" fmla="*/ 2958 h 983705"/>
                <a:gd name="connsiteX53" fmla="*/ 803797 w 1363185"/>
                <a:gd name="connsiteY53" fmla="*/ 30467 h 983705"/>
                <a:gd name="connsiteX54" fmla="*/ 916122 w 1363185"/>
                <a:gd name="connsiteY54" fmla="*/ 71729 h 983705"/>
                <a:gd name="connsiteX55" fmla="*/ 1086521 w 1363185"/>
                <a:gd name="connsiteY55" fmla="*/ 181762 h 983705"/>
                <a:gd name="connsiteX56" fmla="*/ 1154527 w 1363185"/>
                <a:gd name="connsiteY56" fmla="*/ 202012 h 983705"/>
                <a:gd name="connsiteX57" fmla="*/ 1221006 w 1363185"/>
                <a:gd name="connsiteY57" fmla="*/ 177178 h 983705"/>
                <a:gd name="connsiteX58" fmla="*/ 1217185 w 1363185"/>
                <a:gd name="connsiteY58" fmla="*/ 158839 h 983705"/>
                <a:gd name="connsiteX59" fmla="*/ 1217949 w 1363185"/>
                <a:gd name="connsiteY59" fmla="*/ 141646 h 983705"/>
                <a:gd name="connsiteX60" fmla="*/ 1237434 w 1363185"/>
                <a:gd name="connsiteY60" fmla="*/ 146231 h 983705"/>
                <a:gd name="connsiteX61" fmla="*/ 1292451 w 1363185"/>
                <a:gd name="connsiteY61" fmla="*/ 202394 h 983705"/>
                <a:gd name="connsiteX62" fmla="*/ 1322633 w 1363185"/>
                <a:gd name="connsiteY62" fmla="*/ 255882 h 983705"/>
                <a:gd name="connsiteX63" fmla="*/ 1363132 w 1363185"/>
                <a:gd name="connsiteY63" fmla="*/ 368972 h 98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363185" h="983705">
                  <a:moveTo>
                    <a:pt x="1363132" y="368972"/>
                  </a:moveTo>
                  <a:cubicBezTo>
                    <a:pt x="1363896" y="412908"/>
                    <a:pt x="1356637" y="459902"/>
                    <a:pt x="1338298" y="513008"/>
                  </a:cubicBezTo>
                  <a:cubicBezTo>
                    <a:pt x="1315756" y="576048"/>
                    <a:pt x="1293979" y="705948"/>
                    <a:pt x="1292451" y="707094"/>
                  </a:cubicBezTo>
                  <a:cubicBezTo>
                    <a:pt x="1276404" y="717028"/>
                    <a:pt x="1276022" y="738423"/>
                    <a:pt x="1274876" y="752559"/>
                  </a:cubicBezTo>
                  <a:cubicBezTo>
                    <a:pt x="1272202" y="794968"/>
                    <a:pt x="1279079" y="916463"/>
                    <a:pt x="1265706" y="957343"/>
                  </a:cubicBezTo>
                  <a:cubicBezTo>
                    <a:pt x="1261886" y="968805"/>
                    <a:pt x="1264943" y="960400"/>
                    <a:pt x="1258829" y="970715"/>
                  </a:cubicBezTo>
                  <a:cubicBezTo>
                    <a:pt x="1255391" y="976828"/>
                    <a:pt x="1251952" y="982941"/>
                    <a:pt x="1243547" y="983705"/>
                  </a:cubicBezTo>
                  <a:cubicBezTo>
                    <a:pt x="1238580" y="981795"/>
                    <a:pt x="1224444" y="960400"/>
                    <a:pt x="1228265" y="938240"/>
                  </a:cubicBezTo>
                  <a:cubicBezTo>
                    <a:pt x="1236670" y="885898"/>
                    <a:pt x="1230175" y="741480"/>
                    <a:pt x="1226737" y="688756"/>
                  </a:cubicBezTo>
                  <a:cubicBezTo>
                    <a:pt x="1223680" y="642908"/>
                    <a:pt x="1217949" y="597825"/>
                    <a:pt x="1206869" y="553124"/>
                  </a:cubicBezTo>
                  <a:cubicBezTo>
                    <a:pt x="1201521" y="531729"/>
                    <a:pt x="1192733" y="512626"/>
                    <a:pt x="1181653" y="493905"/>
                  </a:cubicBezTo>
                  <a:cubicBezTo>
                    <a:pt x="1164079" y="464486"/>
                    <a:pt x="1137335" y="449586"/>
                    <a:pt x="1105242" y="446148"/>
                  </a:cubicBezTo>
                  <a:cubicBezTo>
                    <a:pt x="1026155" y="438124"/>
                    <a:pt x="946687" y="437742"/>
                    <a:pt x="867983" y="453407"/>
                  </a:cubicBezTo>
                  <a:cubicBezTo>
                    <a:pt x="843913" y="457991"/>
                    <a:pt x="821753" y="466779"/>
                    <a:pt x="800358" y="478623"/>
                  </a:cubicBezTo>
                  <a:cubicBezTo>
                    <a:pt x="765209" y="498490"/>
                    <a:pt x="729677" y="499254"/>
                    <a:pt x="694910" y="478241"/>
                  </a:cubicBezTo>
                  <a:cubicBezTo>
                    <a:pt x="658614" y="456463"/>
                    <a:pt x="619262" y="447676"/>
                    <a:pt x="577617" y="442327"/>
                  </a:cubicBezTo>
                  <a:cubicBezTo>
                    <a:pt x="505026" y="432776"/>
                    <a:pt x="433199" y="430483"/>
                    <a:pt x="361372" y="444619"/>
                  </a:cubicBezTo>
                  <a:cubicBezTo>
                    <a:pt x="329661" y="450732"/>
                    <a:pt x="309793" y="468689"/>
                    <a:pt x="299478" y="499636"/>
                  </a:cubicBezTo>
                  <a:cubicBezTo>
                    <a:pt x="284578" y="543191"/>
                    <a:pt x="284578" y="588656"/>
                    <a:pt x="282285" y="633357"/>
                  </a:cubicBezTo>
                  <a:cubicBezTo>
                    <a:pt x="280375" y="674619"/>
                    <a:pt x="276172" y="726197"/>
                    <a:pt x="272734" y="768224"/>
                  </a:cubicBezTo>
                  <a:cubicBezTo>
                    <a:pt x="273116" y="780068"/>
                    <a:pt x="261272" y="917227"/>
                    <a:pt x="261272" y="937476"/>
                  </a:cubicBezTo>
                  <a:cubicBezTo>
                    <a:pt x="261272" y="946264"/>
                    <a:pt x="255923" y="958490"/>
                    <a:pt x="243697" y="960400"/>
                  </a:cubicBezTo>
                  <a:cubicBezTo>
                    <a:pt x="229179" y="961546"/>
                    <a:pt x="231853" y="951230"/>
                    <a:pt x="228797" y="942443"/>
                  </a:cubicBezTo>
                  <a:cubicBezTo>
                    <a:pt x="215425" y="902709"/>
                    <a:pt x="237584" y="775865"/>
                    <a:pt x="228415" y="735367"/>
                  </a:cubicBezTo>
                  <a:cubicBezTo>
                    <a:pt x="227651" y="731546"/>
                    <a:pt x="218863" y="644437"/>
                    <a:pt x="220392" y="614636"/>
                  </a:cubicBezTo>
                  <a:cubicBezTo>
                    <a:pt x="223066" y="558091"/>
                    <a:pt x="210076" y="506513"/>
                    <a:pt x="175309" y="461812"/>
                  </a:cubicBezTo>
                  <a:cubicBezTo>
                    <a:pt x="151239" y="430865"/>
                    <a:pt x="147800" y="393041"/>
                    <a:pt x="137103" y="357892"/>
                  </a:cubicBezTo>
                  <a:cubicBezTo>
                    <a:pt x="132136" y="341845"/>
                    <a:pt x="126023" y="326945"/>
                    <a:pt x="115325" y="314337"/>
                  </a:cubicBezTo>
                  <a:cubicBezTo>
                    <a:pt x="101953" y="298291"/>
                    <a:pt x="83614" y="296762"/>
                    <a:pt x="62601" y="309752"/>
                  </a:cubicBezTo>
                  <a:cubicBezTo>
                    <a:pt x="57252" y="313191"/>
                    <a:pt x="52285" y="317394"/>
                    <a:pt x="46937" y="320068"/>
                  </a:cubicBezTo>
                  <a:cubicBezTo>
                    <a:pt x="40441" y="323124"/>
                    <a:pt x="32800" y="331530"/>
                    <a:pt x="26687" y="323889"/>
                  </a:cubicBezTo>
                  <a:cubicBezTo>
                    <a:pt x="22485" y="318540"/>
                    <a:pt x="28216" y="309370"/>
                    <a:pt x="32800" y="303639"/>
                  </a:cubicBezTo>
                  <a:cubicBezTo>
                    <a:pt x="64511" y="264287"/>
                    <a:pt x="95840" y="224553"/>
                    <a:pt x="146272" y="206978"/>
                  </a:cubicBezTo>
                  <a:cubicBezTo>
                    <a:pt x="153149" y="204686"/>
                    <a:pt x="158880" y="198573"/>
                    <a:pt x="165757" y="195517"/>
                  </a:cubicBezTo>
                  <a:cubicBezTo>
                    <a:pt x="171488" y="192842"/>
                    <a:pt x="176837" y="190550"/>
                    <a:pt x="174544" y="183291"/>
                  </a:cubicBezTo>
                  <a:cubicBezTo>
                    <a:pt x="172252" y="176031"/>
                    <a:pt x="165375" y="177942"/>
                    <a:pt x="160026" y="177560"/>
                  </a:cubicBezTo>
                  <a:cubicBezTo>
                    <a:pt x="140541" y="175649"/>
                    <a:pt x="122966" y="183673"/>
                    <a:pt x="105392" y="189786"/>
                  </a:cubicBezTo>
                  <a:cubicBezTo>
                    <a:pt x="79794" y="198191"/>
                    <a:pt x="54578" y="206978"/>
                    <a:pt x="28980" y="215766"/>
                  </a:cubicBezTo>
                  <a:cubicBezTo>
                    <a:pt x="26687" y="216530"/>
                    <a:pt x="24013" y="216912"/>
                    <a:pt x="21339" y="216912"/>
                  </a:cubicBezTo>
                  <a:cubicBezTo>
                    <a:pt x="14079" y="216530"/>
                    <a:pt x="4146" y="221115"/>
                    <a:pt x="707" y="213473"/>
                  </a:cubicBezTo>
                  <a:cubicBezTo>
                    <a:pt x="-2731" y="205450"/>
                    <a:pt x="7202" y="200483"/>
                    <a:pt x="12551" y="195899"/>
                  </a:cubicBezTo>
                  <a:cubicBezTo>
                    <a:pt x="49229" y="165334"/>
                    <a:pt x="91638" y="145085"/>
                    <a:pt x="134810" y="126364"/>
                  </a:cubicBezTo>
                  <a:cubicBezTo>
                    <a:pt x="186388" y="103822"/>
                    <a:pt x="240641" y="91596"/>
                    <a:pt x="297186" y="85483"/>
                  </a:cubicBezTo>
                  <a:cubicBezTo>
                    <a:pt x="370159" y="77842"/>
                    <a:pt x="444279" y="77842"/>
                    <a:pt x="516488" y="63706"/>
                  </a:cubicBezTo>
                  <a:cubicBezTo>
                    <a:pt x="521073" y="62942"/>
                    <a:pt x="524511" y="61414"/>
                    <a:pt x="528332" y="58739"/>
                  </a:cubicBezTo>
                  <a:cubicBezTo>
                    <a:pt x="535209" y="54154"/>
                    <a:pt x="550873" y="57975"/>
                    <a:pt x="549345" y="47277"/>
                  </a:cubicBezTo>
                  <a:cubicBezTo>
                    <a:pt x="547817" y="36962"/>
                    <a:pt x="532916" y="36962"/>
                    <a:pt x="523747" y="36198"/>
                  </a:cubicBezTo>
                  <a:cubicBezTo>
                    <a:pt x="499677" y="33905"/>
                    <a:pt x="475607" y="33523"/>
                    <a:pt x="451156" y="33141"/>
                  </a:cubicBezTo>
                  <a:cubicBezTo>
                    <a:pt x="439312" y="33141"/>
                    <a:pt x="428996" y="28939"/>
                    <a:pt x="418298" y="25118"/>
                  </a:cubicBezTo>
                  <a:cubicBezTo>
                    <a:pt x="414096" y="23590"/>
                    <a:pt x="411421" y="21297"/>
                    <a:pt x="412567" y="16713"/>
                  </a:cubicBezTo>
                  <a:cubicBezTo>
                    <a:pt x="413332" y="13274"/>
                    <a:pt x="416388" y="11746"/>
                    <a:pt x="419827" y="11364"/>
                  </a:cubicBezTo>
                  <a:cubicBezTo>
                    <a:pt x="435873" y="9071"/>
                    <a:pt x="451156" y="2958"/>
                    <a:pt x="468348" y="2576"/>
                  </a:cubicBezTo>
                  <a:cubicBezTo>
                    <a:pt x="533298" y="284"/>
                    <a:pt x="598248" y="-2008"/>
                    <a:pt x="662817" y="2958"/>
                  </a:cubicBezTo>
                  <a:cubicBezTo>
                    <a:pt x="710956" y="6397"/>
                    <a:pt x="757185" y="18623"/>
                    <a:pt x="803797" y="30467"/>
                  </a:cubicBezTo>
                  <a:cubicBezTo>
                    <a:pt x="842767" y="40400"/>
                    <a:pt x="879062" y="56829"/>
                    <a:pt x="916122" y="71729"/>
                  </a:cubicBezTo>
                  <a:cubicBezTo>
                    <a:pt x="977634" y="100766"/>
                    <a:pt x="1025773" y="151198"/>
                    <a:pt x="1086521" y="181762"/>
                  </a:cubicBezTo>
                  <a:cubicBezTo>
                    <a:pt x="1107916" y="192460"/>
                    <a:pt x="1129311" y="203540"/>
                    <a:pt x="1154527" y="202012"/>
                  </a:cubicBezTo>
                  <a:cubicBezTo>
                    <a:pt x="1178597" y="198955"/>
                    <a:pt x="1202667" y="195899"/>
                    <a:pt x="1221006" y="177178"/>
                  </a:cubicBezTo>
                  <a:cubicBezTo>
                    <a:pt x="1219859" y="171065"/>
                    <a:pt x="1218713" y="164952"/>
                    <a:pt x="1217185" y="158839"/>
                  </a:cubicBezTo>
                  <a:cubicBezTo>
                    <a:pt x="1216039" y="152726"/>
                    <a:pt x="1211454" y="145085"/>
                    <a:pt x="1217949" y="141646"/>
                  </a:cubicBezTo>
                  <a:cubicBezTo>
                    <a:pt x="1224062" y="138208"/>
                    <a:pt x="1231703" y="141646"/>
                    <a:pt x="1237434" y="146231"/>
                  </a:cubicBezTo>
                  <a:cubicBezTo>
                    <a:pt x="1258447" y="163806"/>
                    <a:pt x="1276786" y="180234"/>
                    <a:pt x="1292451" y="202394"/>
                  </a:cubicBezTo>
                  <a:cubicBezTo>
                    <a:pt x="1303912" y="218440"/>
                    <a:pt x="1314610" y="239835"/>
                    <a:pt x="1322633" y="255882"/>
                  </a:cubicBezTo>
                  <a:cubicBezTo>
                    <a:pt x="1333331" y="276895"/>
                    <a:pt x="1363132" y="323124"/>
                    <a:pt x="1363132" y="368972"/>
                  </a:cubicBezTo>
                  <a:close/>
                </a:path>
              </a:pathLst>
            </a:custGeom>
            <a:solidFill>
              <a:srgbClr val="58220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35">
              <a:extLst>
                <a:ext uri="{FF2B5EF4-FFF2-40B4-BE49-F238E27FC236}">
                  <a16:creationId xmlns:a16="http://schemas.microsoft.com/office/drawing/2014/main" id="{ADD5F868-8090-403C-960E-E455EF64CEF6}"/>
                </a:ext>
              </a:extLst>
            </p:cNvPr>
            <p:cNvSpPr/>
            <p:nvPr/>
          </p:nvSpPr>
          <p:spPr>
            <a:xfrm>
              <a:off x="8202564" y="3728452"/>
              <a:ext cx="77780" cy="97393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36">
              <a:extLst>
                <a:ext uri="{FF2B5EF4-FFF2-40B4-BE49-F238E27FC236}">
                  <a16:creationId xmlns:a16="http://schemas.microsoft.com/office/drawing/2014/main" id="{B49272CF-249B-4B69-94C1-6F82549F9AD8}"/>
                </a:ext>
              </a:extLst>
            </p:cNvPr>
            <p:cNvSpPr/>
            <p:nvPr/>
          </p:nvSpPr>
          <p:spPr>
            <a:xfrm>
              <a:off x="8526646" y="3727299"/>
              <a:ext cx="77780" cy="97393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37">
              <a:extLst>
                <a:ext uri="{FF2B5EF4-FFF2-40B4-BE49-F238E27FC236}">
                  <a16:creationId xmlns:a16="http://schemas.microsoft.com/office/drawing/2014/main" id="{884A42F1-F6D3-4838-94AE-4F5D3A38305B}"/>
                </a:ext>
              </a:extLst>
            </p:cNvPr>
            <p:cNvSpPr/>
            <p:nvPr/>
          </p:nvSpPr>
          <p:spPr>
            <a:xfrm>
              <a:off x="8153019" y="3664043"/>
              <a:ext cx="165006" cy="38525"/>
            </a:xfrm>
            <a:custGeom>
              <a:avLst/>
              <a:gdLst>
                <a:gd name="connsiteX0" fmla="*/ 142708 w 204252"/>
                <a:gd name="connsiteY0" fmla="*/ 584 h 51082"/>
                <a:gd name="connsiteX1" fmla="*/ 176711 w 204252"/>
                <a:gd name="connsiteY1" fmla="*/ 966 h 51082"/>
                <a:gd name="connsiteX2" fmla="*/ 204220 w 204252"/>
                <a:gd name="connsiteY2" fmla="*/ 29238 h 51082"/>
                <a:gd name="connsiteX3" fmla="*/ 172126 w 204252"/>
                <a:gd name="connsiteY3" fmla="*/ 50634 h 51082"/>
                <a:gd name="connsiteX4" fmla="*/ 21977 w 204252"/>
                <a:gd name="connsiteY4" fmla="*/ 45667 h 51082"/>
                <a:gd name="connsiteX5" fmla="*/ 200 w 204252"/>
                <a:gd name="connsiteY5" fmla="*/ 40700 h 51082"/>
                <a:gd name="connsiteX6" fmla="*/ 18539 w 204252"/>
                <a:gd name="connsiteY6" fmla="*/ 24654 h 51082"/>
                <a:gd name="connsiteX7" fmla="*/ 142708 w 204252"/>
                <a:gd name="connsiteY7" fmla="*/ 584 h 5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252" h="51082">
                  <a:moveTo>
                    <a:pt x="142708" y="584"/>
                  </a:moveTo>
                  <a:cubicBezTo>
                    <a:pt x="151113" y="584"/>
                    <a:pt x="164103" y="-180"/>
                    <a:pt x="176711" y="966"/>
                  </a:cubicBezTo>
                  <a:cubicBezTo>
                    <a:pt x="192376" y="2112"/>
                    <a:pt x="204984" y="15866"/>
                    <a:pt x="204220" y="29238"/>
                  </a:cubicBezTo>
                  <a:cubicBezTo>
                    <a:pt x="203073" y="43757"/>
                    <a:pt x="190083" y="53308"/>
                    <a:pt x="172126" y="50634"/>
                  </a:cubicBezTo>
                  <a:cubicBezTo>
                    <a:pt x="122077" y="43757"/>
                    <a:pt x="72409" y="39554"/>
                    <a:pt x="21977" y="45667"/>
                  </a:cubicBezTo>
                  <a:cubicBezTo>
                    <a:pt x="14336" y="46431"/>
                    <a:pt x="2110" y="50252"/>
                    <a:pt x="200" y="40700"/>
                  </a:cubicBezTo>
                  <a:cubicBezTo>
                    <a:pt x="-1711" y="31531"/>
                    <a:pt x="10515" y="27710"/>
                    <a:pt x="18539" y="24654"/>
                  </a:cubicBezTo>
                  <a:cubicBezTo>
                    <a:pt x="57127" y="9371"/>
                    <a:pt x="96097" y="-2855"/>
                    <a:pt x="142708" y="584"/>
                  </a:cubicBezTo>
                  <a:close/>
                </a:path>
              </a:pathLst>
            </a:custGeom>
            <a:solidFill>
              <a:srgbClr val="5520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38">
              <a:extLst>
                <a:ext uri="{FF2B5EF4-FFF2-40B4-BE49-F238E27FC236}">
                  <a16:creationId xmlns:a16="http://schemas.microsoft.com/office/drawing/2014/main" id="{1BC8B3DC-F089-4F05-922D-2B017CC47AD1}"/>
                </a:ext>
              </a:extLst>
            </p:cNvPr>
            <p:cNvSpPr/>
            <p:nvPr/>
          </p:nvSpPr>
          <p:spPr>
            <a:xfrm>
              <a:off x="8488583" y="3664227"/>
              <a:ext cx="165589" cy="37691"/>
            </a:xfrm>
            <a:custGeom>
              <a:avLst/>
              <a:gdLst>
                <a:gd name="connsiteX0" fmla="*/ 66983 w 204972"/>
                <a:gd name="connsiteY0" fmla="*/ 340 h 49976"/>
                <a:gd name="connsiteX1" fmla="*/ 191534 w 204972"/>
                <a:gd name="connsiteY1" fmla="*/ 27466 h 49976"/>
                <a:gd name="connsiteX2" fmla="*/ 204524 w 204972"/>
                <a:gd name="connsiteY2" fmla="*/ 40838 h 49976"/>
                <a:gd name="connsiteX3" fmla="*/ 187332 w 204972"/>
                <a:gd name="connsiteY3" fmla="*/ 45423 h 49976"/>
                <a:gd name="connsiteX4" fmla="*/ 31833 w 204972"/>
                <a:gd name="connsiteY4" fmla="*/ 49625 h 49976"/>
                <a:gd name="connsiteX5" fmla="*/ 122 w 204972"/>
                <a:gd name="connsiteY5" fmla="*/ 29376 h 49976"/>
                <a:gd name="connsiteX6" fmla="*/ 26867 w 204972"/>
                <a:gd name="connsiteY6" fmla="*/ 340 h 49976"/>
                <a:gd name="connsiteX7" fmla="*/ 66983 w 204972"/>
                <a:gd name="connsiteY7" fmla="*/ 340 h 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972" h="49976">
                  <a:moveTo>
                    <a:pt x="66983" y="340"/>
                  </a:moveTo>
                  <a:cubicBezTo>
                    <a:pt x="110920" y="-1189"/>
                    <a:pt x="152564" y="7981"/>
                    <a:pt x="191534" y="27466"/>
                  </a:cubicBezTo>
                  <a:cubicBezTo>
                    <a:pt x="197265" y="30140"/>
                    <a:pt x="207199" y="32051"/>
                    <a:pt x="204524" y="40838"/>
                  </a:cubicBezTo>
                  <a:cubicBezTo>
                    <a:pt x="202232" y="47333"/>
                    <a:pt x="193445" y="46187"/>
                    <a:pt x="187332" y="45423"/>
                  </a:cubicBezTo>
                  <a:cubicBezTo>
                    <a:pt x="135372" y="38928"/>
                    <a:pt x="83411" y="43130"/>
                    <a:pt x="31833" y="49625"/>
                  </a:cubicBezTo>
                  <a:cubicBezTo>
                    <a:pt x="14641" y="51918"/>
                    <a:pt x="1651" y="42748"/>
                    <a:pt x="122" y="29376"/>
                  </a:cubicBezTo>
                  <a:cubicBezTo>
                    <a:pt x="-1406" y="16386"/>
                    <a:pt x="11584" y="1486"/>
                    <a:pt x="26867" y="340"/>
                  </a:cubicBezTo>
                  <a:cubicBezTo>
                    <a:pt x="40239" y="-425"/>
                    <a:pt x="53611" y="340"/>
                    <a:pt x="66983" y="340"/>
                  </a:cubicBezTo>
                  <a:close/>
                </a:path>
              </a:pathLst>
            </a:custGeom>
            <a:solidFill>
              <a:srgbClr val="5621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39">
              <a:extLst>
                <a:ext uri="{FF2B5EF4-FFF2-40B4-BE49-F238E27FC236}">
                  <a16:creationId xmlns:a16="http://schemas.microsoft.com/office/drawing/2014/main" id="{08770493-E478-4978-ACCA-712D6E7C2ABC}"/>
                </a:ext>
              </a:extLst>
            </p:cNvPr>
            <p:cNvSpPr/>
            <p:nvPr/>
          </p:nvSpPr>
          <p:spPr>
            <a:xfrm>
              <a:off x="8234973" y="3731621"/>
              <a:ext cx="35186" cy="44374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40">
              <a:extLst>
                <a:ext uri="{FF2B5EF4-FFF2-40B4-BE49-F238E27FC236}">
                  <a16:creationId xmlns:a16="http://schemas.microsoft.com/office/drawing/2014/main" id="{2A54DC91-B2AD-460D-B72D-2C110EFCD647}"/>
                </a:ext>
              </a:extLst>
            </p:cNvPr>
            <p:cNvSpPr/>
            <p:nvPr/>
          </p:nvSpPr>
          <p:spPr>
            <a:xfrm>
              <a:off x="8560599" y="3730468"/>
              <a:ext cx="35186" cy="44374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41">
              <a:extLst>
                <a:ext uri="{FF2B5EF4-FFF2-40B4-BE49-F238E27FC236}">
                  <a16:creationId xmlns:a16="http://schemas.microsoft.com/office/drawing/2014/main" id="{71D8017E-4E00-4FA3-A3B5-D102B00C4D4C}"/>
                </a:ext>
              </a:extLst>
            </p:cNvPr>
            <p:cNvSpPr/>
            <p:nvPr/>
          </p:nvSpPr>
          <p:spPr>
            <a:xfrm>
              <a:off x="8342691" y="3857829"/>
              <a:ext cx="44445" cy="85836"/>
            </a:xfrm>
            <a:custGeom>
              <a:avLst/>
              <a:gdLst>
                <a:gd name="connsiteX0" fmla="*/ 16046 w 55016"/>
                <a:gd name="connsiteY0" fmla="*/ 76794 h 113813"/>
                <a:gd name="connsiteX1" fmla="*/ 55017 w 55016"/>
                <a:gd name="connsiteY1" fmla="*/ 111943 h 113813"/>
                <a:gd name="connsiteX2" fmla="*/ 0 w 55016"/>
                <a:gd name="connsiteY2" fmla="*/ 109651 h 113813"/>
                <a:gd name="connsiteX3" fmla="*/ 4203 w 55016"/>
                <a:gd name="connsiteY3" fmla="*/ 19485 h 113813"/>
                <a:gd name="connsiteX4" fmla="*/ 24070 w 55016"/>
                <a:gd name="connsiteY4" fmla="*/ 0 h 113813"/>
                <a:gd name="connsiteX5" fmla="*/ 20631 w 55016"/>
                <a:gd name="connsiteY5" fmla="*/ 42409 h 113813"/>
                <a:gd name="connsiteX6" fmla="*/ 16046 w 55016"/>
                <a:gd name="connsiteY6" fmla="*/ 7679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16" h="113813">
                  <a:moveTo>
                    <a:pt x="16046" y="76794"/>
                  </a:moveTo>
                  <a:cubicBezTo>
                    <a:pt x="16429" y="105448"/>
                    <a:pt x="40880" y="105066"/>
                    <a:pt x="55017" y="111943"/>
                  </a:cubicBezTo>
                  <a:cubicBezTo>
                    <a:pt x="39352" y="116146"/>
                    <a:pt x="15664" y="112326"/>
                    <a:pt x="0" y="109651"/>
                  </a:cubicBezTo>
                  <a:cubicBezTo>
                    <a:pt x="382" y="103920"/>
                    <a:pt x="3439" y="44701"/>
                    <a:pt x="4203" y="19485"/>
                  </a:cubicBezTo>
                  <a:cubicBezTo>
                    <a:pt x="4585" y="16046"/>
                    <a:pt x="15282" y="6113"/>
                    <a:pt x="24070" y="0"/>
                  </a:cubicBezTo>
                  <a:cubicBezTo>
                    <a:pt x="29036" y="13754"/>
                    <a:pt x="24070" y="25980"/>
                    <a:pt x="20631" y="42409"/>
                  </a:cubicBezTo>
                  <a:cubicBezTo>
                    <a:pt x="19485" y="50432"/>
                    <a:pt x="16811" y="72973"/>
                    <a:pt x="16046" y="76794"/>
                  </a:cubicBezTo>
                  <a:close/>
                </a:path>
              </a:pathLst>
            </a:custGeom>
            <a:solidFill>
              <a:srgbClr val="DD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42">
              <a:extLst>
                <a:ext uri="{FF2B5EF4-FFF2-40B4-BE49-F238E27FC236}">
                  <a16:creationId xmlns:a16="http://schemas.microsoft.com/office/drawing/2014/main" id="{B8887B93-3773-41A2-AB0A-77B8A21CD325}"/>
                </a:ext>
              </a:extLst>
            </p:cNvPr>
            <p:cNvSpPr/>
            <p:nvPr/>
          </p:nvSpPr>
          <p:spPr>
            <a:xfrm>
              <a:off x="8021291" y="3704967"/>
              <a:ext cx="766031" cy="179876"/>
            </a:xfrm>
            <a:custGeom>
              <a:avLst/>
              <a:gdLst>
                <a:gd name="connsiteX0" fmla="*/ 925850 w 948224"/>
                <a:gd name="connsiteY0" fmla="*/ 1337 h 238504"/>
                <a:gd name="connsiteX1" fmla="*/ 584288 w 948224"/>
                <a:gd name="connsiteY1" fmla="*/ 1337 h 238504"/>
                <a:gd name="connsiteX2" fmla="*/ 538823 w 948224"/>
                <a:gd name="connsiteY2" fmla="*/ 23115 h 238504"/>
                <a:gd name="connsiteX3" fmla="*/ 480750 w 948224"/>
                <a:gd name="connsiteY3" fmla="*/ 48713 h 238504"/>
                <a:gd name="connsiteX4" fmla="*/ 438724 w 948224"/>
                <a:gd name="connsiteY4" fmla="*/ 48331 h 238504"/>
                <a:gd name="connsiteX5" fmla="*/ 422677 w 948224"/>
                <a:gd name="connsiteY5" fmla="*/ 38779 h 238504"/>
                <a:gd name="connsiteX6" fmla="*/ 358109 w 948224"/>
                <a:gd name="connsiteY6" fmla="*/ 955 h 238504"/>
                <a:gd name="connsiteX7" fmla="*/ 98690 w 948224"/>
                <a:gd name="connsiteY7" fmla="*/ 573 h 238504"/>
                <a:gd name="connsiteX8" fmla="*/ 7378 w 948224"/>
                <a:gd name="connsiteY8" fmla="*/ 4012 h 238504"/>
                <a:gd name="connsiteX9" fmla="*/ 501 w 948224"/>
                <a:gd name="connsiteY9" fmla="*/ 34958 h 238504"/>
                <a:gd name="connsiteX10" fmla="*/ 7378 w 948224"/>
                <a:gd name="connsiteY10" fmla="*/ 44128 h 238504"/>
                <a:gd name="connsiteX11" fmla="*/ 23425 w 948224"/>
                <a:gd name="connsiteY11" fmla="*/ 78895 h 238504"/>
                <a:gd name="connsiteX12" fmla="*/ 23043 w 948224"/>
                <a:gd name="connsiteY12" fmla="*/ 147666 h 238504"/>
                <a:gd name="connsiteX13" fmla="*/ 29920 w 948224"/>
                <a:gd name="connsiteY13" fmla="*/ 178995 h 238504"/>
                <a:gd name="connsiteX14" fmla="*/ 70036 w 948224"/>
                <a:gd name="connsiteY14" fmla="*/ 225606 h 238504"/>
                <a:gd name="connsiteX15" fmla="*/ 107478 w 948224"/>
                <a:gd name="connsiteY15" fmla="*/ 236686 h 238504"/>
                <a:gd name="connsiteX16" fmla="*/ 363076 w 948224"/>
                <a:gd name="connsiteY16" fmla="*/ 236686 h 238504"/>
                <a:gd name="connsiteX17" fmla="*/ 432229 w 948224"/>
                <a:gd name="connsiteY17" fmla="*/ 172882 h 238504"/>
                <a:gd name="connsiteX18" fmla="*/ 435285 w 948224"/>
                <a:gd name="connsiteY18" fmla="*/ 112134 h 238504"/>
                <a:gd name="connsiteX19" fmla="*/ 459737 w 948224"/>
                <a:gd name="connsiteY19" fmla="*/ 88447 h 238504"/>
                <a:gd name="connsiteX20" fmla="*/ 494122 w 948224"/>
                <a:gd name="connsiteY20" fmla="*/ 88447 h 238504"/>
                <a:gd name="connsiteX21" fmla="*/ 515135 w 948224"/>
                <a:gd name="connsiteY21" fmla="*/ 109460 h 238504"/>
                <a:gd name="connsiteX22" fmla="*/ 515518 w 948224"/>
                <a:gd name="connsiteY22" fmla="*/ 172500 h 238504"/>
                <a:gd name="connsiteX23" fmla="*/ 580086 w 948224"/>
                <a:gd name="connsiteY23" fmla="*/ 237068 h 238504"/>
                <a:gd name="connsiteX24" fmla="*/ 858225 w 948224"/>
                <a:gd name="connsiteY24" fmla="*/ 230955 h 238504"/>
                <a:gd name="connsiteX25" fmla="*/ 891464 w 948224"/>
                <a:gd name="connsiteY25" fmla="*/ 219875 h 238504"/>
                <a:gd name="connsiteX26" fmla="*/ 918208 w 948224"/>
                <a:gd name="connsiteY26" fmla="*/ 172882 h 238504"/>
                <a:gd name="connsiteX27" fmla="*/ 917826 w 948224"/>
                <a:gd name="connsiteY27" fmla="*/ 62467 h 238504"/>
                <a:gd name="connsiteX28" fmla="*/ 928142 w 948224"/>
                <a:gd name="connsiteY28" fmla="*/ 45656 h 238504"/>
                <a:gd name="connsiteX29" fmla="*/ 948009 w 948224"/>
                <a:gd name="connsiteY29" fmla="*/ 20440 h 238504"/>
                <a:gd name="connsiteX30" fmla="*/ 925850 w 948224"/>
                <a:gd name="connsiteY30" fmla="*/ 1337 h 238504"/>
                <a:gd name="connsiteX31" fmla="*/ 398225 w 948224"/>
                <a:gd name="connsiteY31" fmla="*/ 163331 h 238504"/>
                <a:gd name="connsiteX32" fmla="*/ 361930 w 948224"/>
                <a:gd name="connsiteY32" fmla="*/ 200772 h 238504"/>
                <a:gd name="connsiteX33" fmla="*/ 92960 w 948224"/>
                <a:gd name="connsiteY33" fmla="*/ 200008 h 238504"/>
                <a:gd name="connsiteX34" fmla="*/ 58574 w 948224"/>
                <a:gd name="connsiteY34" fmla="*/ 165623 h 238504"/>
                <a:gd name="connsiteX35" fmla="*/ 58574 w 948224"/>
                <a:gd name="connsiteY35" fmla="*/ 66287 h 238504"/>
                <a:gd name="connsiteX36" fmla="*/ 94488 w 948224"/>
                <a:gd name="connsiteY36" fmla="*/ 31520 h 238504"/>
                <a:gd name="connsiteX37" fmla="*/ 226298 w 948224"/>
                <a:gd name="connsiteY37" fmla="*/ 31520 h 238504"/>
                <a:gd name="connsiteX38" fmla="*/ 361930 w 948224"/>
                <a:gd name="connsiteY38" fmla="*/ 31138 h 238504"/>
                <a:gd name="connsiteX39" fmla="*/ 398225 w 948224"/>
                <a:gd name="connsiteY39" fmla="*/ 68198 h 238504"/>
                <a:gd name="connsiteX40" fmla="*/ 398225 w 948224"/>
                <a:gd name="connsiteY40" fmla="*/ 163331 h 238504"/>
                <a:gd name="connsiteX41" fmla="*/ 891464 w 948224"/>
                <a:gd name="connsiteY41" fmla="*/ 167151 h 238504"/>
                <a:gd name="connsiteX42" fmla="*/ 858989 w 948224"/>
                <a:gd name="connsiteY42" fmla="*/ 199626 h 238504"/>
                <a:gd name="connsiteX43" fmla="*/ 585816 w 948224"/>
                <a:gd name="connsiteY43" fmla="*/ 199626 h 238504"/>
                <a:gd name="connsiteX44" fmla="*/ 552959 w 948224"/>
                <a:gd name="connsiteY44" fmla="*/ 166387 h 238504"/>
                <a:gd name="connsiteX45" fmla="*/ 552959 w 948224"/>
                <a:gd name="connsiteY45" fmla="*/ 65141 h 238504"/>
                <a:gd name="connsiteX46" fmla="*/ 586199 w 948224"/>
                <a:gd name="connsiteY46" fmla="*/ 30374 h 238504"/>
                <a:gd name="connsiteX47" fmla="*/ 614853 w 948224"/>
                <a:gd name="connsiteY47" fmla="*/ 30374 h 238504"/>
                <a:gd name="connsiteX48" fmla="*/ 862810 w 948224"/>
                <a:gd name="connsiteY48" fmla="*/ 31138 h 238504"/>
                <a:gd name="connsiteX49" fmla="*/ 891464 w 948224"/>
                <a:gd name="connsiteY49" fmla="*/ 63613 h 238504"/>
                <a:gd name="connsiteX50" fmla="*/ 891464 w 948224"/>
                <a:gd name="connsiteY50" fmla="*/ 167151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8224" h="238504">
                  <a:moveTo>
                    <a:pt x="925850" y="1337"/>
                  </a:moveTo>
                  <a:cubicBezTo>
                    <a:pt x="811996" y="1337"/>
                    <a:pt x="698142" y="1719"/>
                    <a:pt x="584288" y="1337"/>
                  </a:cubicBezTo>
                  <a:cubicBezTo>
                    <a:pt x="565185" y="1337"/>
                    <a:pt x="546082" y="7450"/>
                    <a:pt x="538823" y="23115"/>
                  </a:cubicBezTo>
                  <a:cubicBezTo>
                    <a:pt x="525833" y="50623"/>
                    <a:pt x="504438" y="50241"/>
                    <a:pt x="480750" y="48713"/>
                  </a:cubicBezTo>
                  <a:cubicBezTo>
                    <a:pt x="466614" y="47949"/>
                    <a:pt x="452860" y="48331"/>
                    <a:pt x="438724" y="48331"/>
                  </a:cubicBezTo>
                  <a:cubicBezTo>
                    <a:pt x="431082" y="48331"/>
                    <a:pt x="426880" y="46038"/>
                    <a:pt x="422677" y="38779"/>
                  </a:cubicBezTo>
                  <a:cubicBezTo>
                    <a:pt x="408923" y="13563"/>
                    <a:pt x="388292" y="573"/>
                    <a:pt x="358109" y="955"/>
                  </a:cubicBezTo>
                  <a:cubicBezTo>
                    <a:pt x="271764" y="1719"/>
                    <a:pt x="185036" y="-191"/>
                    <a:pt x="98690" y="573"/>
                  </a:cubicBezTo>
                  <a:cubicBezTo>
                    <a:pt x="68508" y="955"/>
                    <a:pt x="37561" y="-2483"/>
                    <a:pt x="7378" y="4012"/>
                  </a:cubicBezTo>
                  <a:cubicBezTo>
                    <a:pt x="2412" y="13945"/>
                    <a:pt x="-1409" y="23879"/>
                    <a:pt x="501" y="34958"/>
                  </a:cubicBezTo>
                  <a:cubicBezTo>
                    <a:pt x="2794" y="38015"/>
                    <a:pt x="3940" y="42600"/>
                    <a:pt x="7378" y="44128"/>
                  </a:cubicBezTo>
                  <a:cubicBezTo>
                    <a:pt x="23807" y="50623"/>
                    <a:pt x="23807" y="64377"/>
                    <a:pt x="23425" y="78895"/>
                  </a:cubicBezTo>
                  <a:cubicBezTo>
                    <a:pt x="23043" y="101819"/>
                    <a:pt x="23425" y="124742"/>
                    <a:pt x="23043" y="147666"/>
                  </a:cubicBezTo>
                  <a:cubicBezTo>
                    <a:pt x="23043" y="158746"/>
                    <a:pt x="24189" y="169061"/>
                    <a:pt x="29920" y="178995"/>
                  </a:cubicBezTo>
                  <a:cubicBezTo>
                    <a:pt x="38325" y="198862"/>
                    <a:pt x="52461" y="213762"/>
                    <a:pt x="70036" y="225606"/>
                  </a:cubicBezTo>
                  <a:cubicBezTo>
                    <a:pt x="80734" y="235540"/>
                    <a:pt x="94870" y="236686"/>
                    <a:pt x="107478" y="236686"/>
                  </a:cubicBezTo>
                  <a:cubicBezTo>
                    <a:pt x="192677" y="237832"/>
                    <a:pt x="277876" y="238214"/>
                    <a:pt x="363076" y="236686"/>
                  </a:cubicBezTo>
                  <a:cubicBezTo>
                    <a:pt x="401282" y="235922"/>
                    <a:pt x="425351" y="210706"/>
                    <a:pt x="432229" y="172882"/>
                  </a:cubicBezTo>
                  <a:cubicBezTo>
                    <a:pt x="436049" y="152633"/>
                    <a:pt x="434903" y="132384"/>
                    <a:pt x="435285" y="112134"/>
                  </a:cubicBezTo>
                  <a:cubicBezTo>
                    <a:pt x="435667" y="90357"/>
                    <a:pt x="437577" y="88829"/>
                    <a:pt x="459737" y="88447"/>
                  </a:cubicBezTo>
                  <a:cubicBezTo>
                    <a:pt x="471199" y="88447"/>
                    <a:pt x="482660" y="88829"/>
                    <a:pt x="494122" y="88447"/>
                  </a:cubicBezTo>
                  <a:cubicBezTo>
                    <a:pt x="508640" y="88065"/>
                    <a:pt x="514753" y="95324"/>
                    <a:pt x="515135" y="109460"/>
                  </a:cubicBezTo>
                  <a:cubicBezTo>
                    <a:pt x="515518" y="130473"/>
                    <a:pt x="514753" y="151487"/>
                    <a:pt x="515518" y="172500"/>
                  </a:cubicBezTo>
                  <a:cubicBezTo>
                    <a:pt x="516664" y="208031"/>
                    <a:pt x="544554" y="237832"/>
                    <a:pt x="580086" y="237068"/>
                  </a:cubicBezTo>
                  <a:cubicBezTo>
                    <a:pt x="672926" y="235540"/>
                    <a:pt x="765767" y="244327"/>
                    <a:pt x="858225" y="230955"/>
                  </a:cubicBezTo>
                  <a:cubicBezTo>
                    <a:pt x="869305" y="227134"/>
                    <a:pt x="880384" y="223696"/>
                    <a:pt x="891464" y="219875"/>
                  </a:cubicBezTo>
                  <a:cubicBezTo>
                    <a:pt x="907893" y="208414"/>
                    <a:pt x="917062" y="193513"/>
                    <a:pt x="918208" y="172882"/>
                  </a:cubicBezTo>
                  <a:cubicBezTo>
                    <a:pt x="920119" y="136204"/>
                    <a:pt x="920501" y="99144"/>
                    <a:pt x="917826" y="62467"/>
                  </a:cubicBezTo>
                  <a:cubicBezTo>
                    <a:pt x="917444" y="54826"/>
                    <a:pt x="913624" y="44892"/>
                    <a:pt x="928142" y="45656"/>
                  </a:cubicBezTo>
                  <a:cubicBezTo>
                    <a:pt x="946099" y="46420"/>
                    <a:pt x="948009" y="34576"/>
                    <a:pt x="948009" y="20440"/>
                  </a:cubicBezTo>
                  <a:cubicBezTo>
                    <a:pt x="949919" y="1719"/>
                    <a:pt x="938839" y="1337"/>
                    <a:pt x="925850" y="1337"/>
                  </a:cubicBezTo>
                  <a:close/>
                  <a:moveTo>
                    <a:pt x="398225" y="163331"/>
                  </a:moveTo>
                  <a:cubicBezTo>
                    <a:pt x="397843" y="187400"/>
                    <a:pt x="385999" y="200390"/>
                    <a:pt x="361930" y="200772"/>
                  </a:cubicBezTo>
                  <a:cubicBezTo>
                    <a:pt x="272146" y="201154"/>
                    <a:pt x="182744" y="200772"/>
                    <a:pt x="92960" y="200008"/>
                  </a:cubicBezTo>
                  <a:cubicBezTo>
                    <a:pt x="70800" y="200008"/>
                    <a:pt x="58956" y="187400"/>
                    <a:pt x="58574" y="165623"/>
                  </a:cubicBezTo>
                  <a:cubicBezTo>
                    <a:pt x="58192" y="132384"/>
                    <a:pt x="58192" y="99527"/>
                    <a:pt x="58574" y="66287"/>
                  </a:cubicBezTo>
                  <a:cubicBezTo>
                    <a:pt x="58956" y="42982"/>
                    <a:pt x="70800" y="31520"/>
                    <a:pt x="94488" y="31520"/>
                  </a:cubicBezTo>
                  <a:cubicBezTo>
                    <a:pt x="138425" y="31138"/>
                    <a:pt x="182362" y="31520"/>
                    <a:pt x="226298" y="31520"/>
                  </a:cubicBezTo>
                  <a:cubicBezTo>
                    <a:pt x="230119" y="31520"/>
                    <a:pt x="343591" y="30756"/>
                    <a:pt x="361930" y="31138"/>
                  </a:cubicBezTo>
                  <a:cubicBezTo>
                    <a:pt x="385999" y="31902"/>
                    <a:pt x="398225" y="44510"/>
                    <a:pt x="398225" y="68198"/>
                  </a:cubicBezTo>
                  <a:cubicBezTo>
                    <a:pt x="398607" y="99909"/>
                    <a:pt x="398607" y="131620"/>
                    <a:pt x="398225" y="163331"/>
                  </a:cubicBezTo>
                  <a:close/>
                  <a:moveTo>
                    <a:pt x="891464" y="167151"/>
                  </a:moveTo>
                  <a:cubicBezTo>
                    <a:pt x="891082" y="186636"/>
                    <a:pt x="878092" y="199626"/>
                    <a:pt x="858989" y="199626"/>
                  </a:cubicBezTo>
                  <a:cubicBezTo>
                    <a:pt x="768059" y="200008"/>
                    <a:pt x="677129" y="200390"/>
                    <a:pt x="585816" y="199626"/>
                  </a:cubicBezTo>
                  <a:cubicBezTo>
                    <a:pt x="563275" y="199626"/>
                    <a:pt x="553341" y="188546"/>
                    <a:pt x="552959" y="166387"/>
                  </a:cubicBezTo>
                  <a:cubicBezTo>
                    <a:pt x="552577" y="132766"/>
                    <a:pt x="552577" y="98762"/>
                    <a:pt x="552959" y="65141"/>
                  </a:cubicBezTo>
                  <a:cubicBezTo>
                    <a:pt x="553341" y="41453"/>
                    <a:pt x="562893" y="31520"/>
                    <a:pt x="586199" y="30374"/>
                  </a:cubicBezTo>
                  <a:cubicBezTo>
                    <a:pt x="595750" y="29992"/>
                    <a:pt x="605302" y="30374"/>
                    <a:pt x="614853" y="30374"/>
                  </a:cubicBezTo>
                  <a:cubicBezTo>
                    <a:pt x="619438" y="30374"/>
                    <a:pt x="811614" y="29992"/>
                    <a:pt x="862810" y="31138"/>
                  </a:cubicBezTo>
                  <a:cubicBezTo>
                    <a:pt x="879238" y="31520"/>
                    <a:pt x="891082" y="46038"/>
                    <a:pt x="891464" y="63613"/>
                  </a:cubicBezTo>
                  <a:cubicBezTo>
                    <a:pt x="892228" y="98380"/>
                    <a:pt x="892228" y="132766"/>
                    <a:pt x="891464" y="167151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44">
              <a:extLst>
                <a:ext uri="{FF2B5EF4-FFF2-40B4-BE49-F238E27FC236}">
                  <a16:creationId xmlns:a16="http://schemas.microsoft.com/office/drawing/2014/main" id="{2713DE7F-28D5-4D38-85C8-1BED6F35B6A7}"/>
                </a:ext>
              </a:extLst>
            </p:cNvPr>
            <p:cNvSpPr/>
            <p:nvPr/>
          </p:nvSpPr>
          <p:spPr>
            <a:xfrm>
              <a:off x="7839900" y="4301655"/>
              <a:ext cx="1232748" cy="1440348"/>
            </a:xfrm>
            <a:custGeom>
              <a:avLst/>
              <a:gdLst>
                <a:gd name="connsiteX0" fmla="*/ 1384966 w 1525945"/>
                <a:gd name="connsiteY0" fmla="*/ 358259 h 1909803"/>
                <a:gd name="connsiteX1" fmla="*/ 1456793 w 1525945"/>
                <a:gd name="connsiteY1" fmla="*/ 487777 h 1909803"/>
                <a:gd name="connsiteX2" fmla="*/ 1516394 w 1525945"/>
                <a:gd name="connsiteY2" fmla="*/ 703641 h 1909803"/>
                <a:gd name="connsiteX3" fmla="*/ 1525946 w 1525945"/>
                <a:gd name="connsiteY3" fmla="*/ 907661 h 1909803"/>
                <a:gd name="connsiteX4" fmla="*/ 1446095 w 1525945"/>
                <a:gd name="connsiteY4" fmla="*/ 1144538 h 1909803"/>
                <a:gd name="connsiteX5" fmla="*/ 1340265 w 1525945"/>
                <a:gd name="connsiteY5" fmla="*/ 1261066 h 1909803"/>
                <a:gd name="connsiteX6" fmla="*/ 1324601 w 1525945"/>
                <a:gd name="connsiteY6" fmla="*/ 1298126 h 1909803"/>
                <a:gd name="connsiteX7" fmla="*/ 1381145 w 1525945"/>
                <a:gd name="connsiteY7" fmla="*/ 1909039 h 1909803"/>
                <a:gd name="connsiteX8" fmla="*/ 805382 w 1525945"/>
                <a:gd name="connsiteY8" fmla="*/ 1909803 h 1909803"/>
                <a:gd name="connsiteX9" fmla="*/ 787807 w 1525945"/>
                <a:gd name="connsiteY9" fmla="*/ 1902926 h 1909803"/>
                <a:gd name="connsiteX10" fmla="*/ 746544 w 1525945"/>
                <a:gd name="connsiteY10" fmla="*/ 1507877 h 1909803"/>
                <a:gd name="connsiteX11" fmla="*/ 749983 w 1525945"/>
                <a:gd name="connsiteY11" fmla="*/ 1394405 h 1909803"/>
                <a:gd name="connsiteX12" fmla="*/ 632309 w 1525945"/>
                <a:gd name="connsiteY12" fmla="*/ 1371481 h 1909803"/>
                <a:gd name="connsiteX13" fmla="*/ 641478 w 1525945"/>
                <a:gd name="connsiteY13" fmla="*/ 1501382 h 1909803"/>
                <a:gd name="connsiteX14" fmla="*/ 598305 w 1525945"/>
                <a:gd name="connsiteY14" fmla="*/ 1908657 h 1909803"/>
                <a:gd name="connsiteX15" fmla="*/ 0 w 1525945"/>
                <a:gd name="connsiteY15" fmla="*/ 1908657 h 1909803"/>
                <a:gd name="connsiteX16" fmla="*/ 19485 w 1525945"/>
                <a:gd name="connsiteY16" fmla="*/ 1696996 h 1909803"/>
                <a:gd name="connsiteX17" fmla="*/ 121113 w 1525945"/>
                <a:gd name="connsiteY17" fmla="*/ 211548 h 1909803"/>
                <a:gd name="connsiteX18" fmla="*/ 289219 w 1525945"/>
                <a:gd name="connsiteY18" fmla="*/ 80120 h 1909803"/>
                <a:gd name="connsiteX19" fmla="*/ 380531 w 1525945"/>
                <a:gd name="connsiteY19" fmla="*/ 10203 h 1909803"/>
                <a:gd name="connsiteX20" fmla="*/ 396196 w 1525945"/>
                <a:gd name="connsiteY20" fmla="*/ 269 h 1909803"/>
                <a:gd name="connsiteX21" fmla="*/ 393521 w 1525945"/>
                <a:gd name="connsiteY21" fmla="*/ 18226 h 1909803"/>
                <a:gd name="connsiteX22" fmla="*/ 398488 w 1525945"/>
                <a:gd name="connsiteY22" fmla="*/ 124057 h 1909803"/>
                <a:gd name="connsiteX23" fmla="*/ 500116 w 1525945"/>
                <a:gd name="connsiteY23" fmla="*/ 241731 h 1909803"/>
                <a:gd name="connsiteX24" fmla="*/ 563538 w 1525945"/>
                <a:gd name="connsiteY24" fmla="*/ 287960 h 1909803"/>
                <a:gd name="connsiteX25" fmla="*/ 579584 w 1525945"/>
                <a:gd name="connsiteY25" fmla="*/ 304007 h 1909803"/>
                <a:gd name="connsiteX26" fmla="*/ 641096 w 1525945"/>
                <a:gd name="connsiteY26" fmla="*/ 468674 h 1909803"/>
                <a:gd name="connsiteX27" fmla="*/ 621229 w 1525945"/>
                <a:gd name="connsiteY27" fmla="*/ 1073857 h 1909803"/>
                <a:gd name="connsiteX28" fmla="*/ 687707 w 1525945"/>
                <a:gd name="connsiteY28" fmla="*/ 1079206 h 1909803"/>
                <a:gd name="connsiteX29" fmla="*/ 767558 w 1525945"/>
                <a:gd name="connsiteY29" fmla="*/ 1083790 h 1909803"/>
                <a:gd name="connsiteX30" fmla="*/ 745780 w 1525945"/>
                <a:gd name="connsiteY30" fmla="*/ 477462 h 1909803"/>
                <a:gd name="connsiteX31" fmla="*/ 803853 w 1525945"/>
                <a:gd name="connsiteY31" fmla="*/ 317761 h 1909803"/>
                <a:gd name="connsiteX32" fmla="*/ 819518 w 1525945"/>
                <a:gd name="connsiteY32" fmla="*/ 294455 h 1909803"/>
                <a:gd name="connsiteX33" fmla="*/ 946362 w 1525945"/>
                <a:gd name="connsiteY33" fmla="*/ 188243 h 1909803"/>
                <a:gd name="connsiteX34" fmla="*/ 1006345 w 1525945"/>
                <a:gd name="connsiteY34" fmla="*/ 90053 h 1909803"/>
                <a:gd name="connsiteX35" fmla="*/ 999850 w 1525945"/>
                <a:gd name="connsiteY35" fmla="*/ 23957 h 1909803"/>
                <a:gd name="connsiteX36" fmla="*/ 994119 w 1525945"/>
                <a:gd name="connsiteY36" fmla="*/ 2562 h 1909803"/>
                <a:gd name="connsiteX37" fmla="*/ 1016278 w 1525945"/>
                <a:gd name="connsiteY37" fmla="*/ 7529 h 1909803"/>
                <a:gd name="connsiteX38" fmla="*/ 1195846 w 1525945"/>
                <a:gd name="connsiteY38" fmla="*/ 145834 h 1909803"/>
                <a:gd name="connsiteX39" fmla="*/ 1384966 w 1525945"/>
                <a:gd name="connsiteY39" fmla="*/ 358259 h 190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5945" h="1909803">
                  <a:moveTo>
                    <a:pt x="1384966" y="358259"/>
                  </a:moveTo>
                  <a:cubicBezTo>
                    <a:pt x="1414003" y="397993"/>
                    <a:pt x="1436926" y="441930"/>
                    <a:pt x="1456793" y="487777"/>
                  </a:cubicBezTo>
                  <a:cubicBezTo>
                    <a:pt x="1473604" y="527130"/>
                    <a:pt x="1512574" y="671548"/>
                    <a:pt x="1516394" y="703641"/>
                  </a:cubicBezTo>
                  <a:cubicBezTo>
                    <a:pt x="1522507" y="755219"/>
                    <a:pt x="1523653" y="890850"/>
                    <a:pt x="1525946" y="907661"/>
                  </a:cubicBezTo>
                  <a:cubicBezTo>
                    <a:pt x="1518687" y="993242"/>
                    <a:pt x="1492707" y="1072329"/>
                    <a:pt x="1446095" y="1144538"/>
                  </a:cubicBezTo>
                  <a:cubicBezTo>
                    <a:pt x="1417441" y="1189239"/>
                    <a:pt x="1382674" y="1228973"/>
                    <a:pt x="1340265" y="1261066"/>
                  </a:cubicBezTo>
                  <a:cubicBezTo>
                    <a:pt x="1327275" y="1271000"/>
                    <a:pt x="1322690" y="1280933"/>
                    <a:pt x="1324601" y="1298126"/>
                  </a:cubicBezTo>
                  <a:cubicBezTo>
                    <a:pt x="1331096" y="1358873"/>
                    <a:pt x="1375414" y="1850202"/>
                    <a:pt x="1381145" y="1909039"/>
                  </a:cubicBezTo>
                  <a:cubicBezTo>
                    <a:pt x="1355165" y="1909039"/>
                    <a:pt x="905863" y="1909039"/>
                    <a:pt x="805382" y="1909803"/>
                  </a:cubicBezTo>
                  <a:cubicBezTo>
                    <a:pt x="797740" y="1909803"/>
                    <a:pt x="794302" y="1903308"/>
                    <a:pt x="787807" y="1902926"/>
                  </a:cubicBezTo>
                  <a:cubicBezTo>
                    <a:pt x="771760" y="1896431"/>
                    <a:pt x="751129" y="1518956"/>
                    <a:pt x="746544" y="1507877"/>
                  </a:cubicBezTo>
                  <a:cubicBezTo>
                    <a:pt x="741960" y="1492594"/>
                    <a:pt x="762591" y="1395933"/>
                    <a:pt x="749983" y="1394405"/>
                  </a:cubicBezTo>
                  <a:cubicBezTo>
                    <a:pt x="710249" y="1389056"/>
                    <a:pt x="670897" y="1381797"/>
                    <a:pt x="632309" y="1371481"/>
                  </a:cubicBezTo>
                  <a:cubicBezTo>
                    <a:pt x="618554" y="1367661"/>
                    <a:pt x="644534" y="1488392"/>
                    <a:pt x="641478" y="1501382"/>
                  </a:cubicBezTo>
                  <a:cubicBezTo>
                    <a:pt x="640714" y="1566714"/>
                    <a:pt x="611295" y="1895285"/>
                    <a:pt x="598305" y="1908657"/>
                  </a:cubicBezTo>
                  <a:cubicBezTo>
                    <a:pt x="493239" y="1908657"/>
                    <a:pt x="24834" y="1908657"/>
                    <a:pt x="0" y="1908657"/>
                  </a:cubicBezTo>
                  <a:cubicBezTo>
                    <a:pt x="4967" y="1837976"/>
                    <a:pt x="11080" y="1767295"/>
                    <a:pt x="19485" y="1696996"/>
                  </a:cubicBezTo>
                  <a:cubicBezTo>
                    <a:pt x="20631" y="1687827"/>
                    <a:pt x="119203" y="220336"/>
                    <a:pt x="121113" y="211548"/>
                  </a:cubicBezTo>
                  <a:cubicBezTo>
                    <a:pt x="176894" y="167612"/>
                    <a:pt x="233056" y="123675"/>
                    <a:pt x="289219" y="80120"/>
                  </a:cubicBezTo>
                  <a:cubicBezTo>
                    <a:pt x="319402" y="56432"/>
                    <a:pt x="350349" y="33891"/>
                    <a:pt x="380531" y="10203"/>
                  </a:cubicBezTo>
                  <a:cubicBezTo>
                    <a:pt x="385498" y="6000"/>
                    <a:pt x="391611" y="4472"/>
                    <a:pt x="396196" y="269"/>
                  </a:cubicBezTo>
                  <a:cubicBezTo>
                    <a:pt x="399634" y="6764"/>
                    <a:pt x="396578" y="12877"/>
                    <a:pt x="393521" y="18226"/>
                  </a:cubicBezTo>
                  <a:cubicBezTo>
                    <a:pt x="373272" y="54522"/>
                    <a:pt x="380913" y="89671"/>
                    <a:pt x="398488" y="124057"/>
                  </a:cubicBezTo>
                  <a:cubicBezTo>
                    <a:pt x="422940" y="171050"/>
                    <a:pt x="459236" y="208874"/>
                    <a:pt x="500116" y="241731"/>
                  </a:cubicBezTo>
                  <a:cubicBezTo>
                    <a:pt x="520365" y="258160"/>
                    <a:pt x="541760" y="273442"/>
                    <a:pt x="563538" y="287960"/>
                  </a:cubicBezTo>
                  <a:cubicBezTo>
                    <a:pt x="570033" y="292163"/>
                    <a:pt x="576146" y="296748"/>
                    <a:pt x="579584" y="304007"/>
                  </a:cubicBezTo>
                  <a:cubicBezTo>
                    <a:pt x="597541" y="347180"/>
                    <a:pt x="636129" y="457595"/>
                    <a:pt x="641096" y="468674"/>
                  </a:cubicBezTo>
                  <a:cubicBezTo>
                    <a:pt x="644917" y="485867"/>
                    <a:pt x="605564" y="1071565"/>
                    <a:pt x="621229" y="1073857"/>
                  </a:cubicBezTo>
                  <a:cubicBezTo>
                    <a:pt x="643388" y="1077295"/>
                    <a:pt x="665548" y="1077678"/>
                    <a:pt x="687707" y="1079206"/>
                  </a:cubicBezTo>
                  <a:cubicBezTo>
                    <a:pt x="714451" y="1081116"/>
                    <a:pt x="740814" y="1082644"/>
                    <a:pt x="767558" y="1083790"/>
                  </a:cubicBezTo>
                  <a:cubicBezTo>
                    <a:pt x="785897" y="1084555"/>
                    <a:pt x="750365" y="507645"/>
                    <a:pt x="745780" y="477462"/>
                  </a:cubicBezTo>
                  <a:cubicBezTo>
                    <a:pt x="767558" y="425120"/>
                    <a:pt x="782076" y="370103"/>
                    <a:pt x="803853" y="317761"/>
                  </a:cubicBezTo>
                  <a:cubicBezTo>
                    <a:pt x="807674" y="308591"/>
                    <a:pt x="813405" y="301332"/>
                    <a:pt x="819518" y="294455"/>
                  </a:cubicBezTo>
                  <a:cubicBezTo>
                    <a:pt x="865747" y="263891"/>
                    <a:pt x="908156" y="228359"/>
                    <a:pt x="946362" y="188243"/>
                  </a:cubicBezTo>
                  <a:cubicBezTo>
                    <a:pt x="973488" y="159588"/>
                    <a:pt x="993737" y="127113"/>
                    <a:pt x="1006345" y="90053"/>
                  </a:cubicBezTo>
                  <a:cubicBezTo>
                    <a:pt x="1014368" y="66748"/>
                    <a:pt x="1010930" y="44970"/>
                    <a:pt x="999850" y="23957"/>
                  </a:cubicBezTo>
                  <a:cubicBezTo>
                    <a:pt x="996411" y="17462"/>
                    <a:pt x="991063" y="11349"/>
                    <a:pt x="994119" y="2562"/>
                  </a:cubicBezTo>
                  <a:cubicBezTo>
                    <a:pt x="1003288" y="-3551"/>
                    <a:pt x="1009783" y="2562"/>
                    <a:pt x="1016278" y="7529"/>
                  </a:cubicBezTo>
                  <a:cubicBezTo>
                    <a:pt x="1077026" y="52229"/>
                    <a:pt x="1136245" y="99223"/>
                    <a:pt x="1195846" y="145834"/>
                  </a:cubicBezTo>
                  <a:cubicBezTo>
                    <a:pt x="1208072" y="155004"/>
                    <a:pt x="1345232" y="303243"/>
                    <a:pt x="1384966" y="358259"/>
                  </a:cubicBezTo>
                  <a:close/>
                </a:path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45">
              <a:extLst>
                <a:ext uri="{FF2B5EF4-FFF2-40B4-BE49-F238E27FC236}">
                  <a16:creationId xmlns:a16="http://schemas.microsoft.com/office/drawing/2014/main" id="{4308608B-8F91-4A31-A114-CFB675D0F8E9}"/>
                </a:ext>
              </a:extLst>
            </p:cNvPr>
            <p:cNvSpPr/>
            <p:nvPr/>
          </p:nvSpPr>
          <p:spPr>
            <a:xfrm>
              <a:off x="7118259" y="4420950"/>
              <a:ext cx="1060243" cy="1137726"/>
            </a:xfrm>
            <a:custGeom>
              <a:avLst/>
              <a:gdLst>
                <a:gd name="connsiteX0" fmla="*/ 1014772 w 1312411"/>
                <a:gd name="connsiteY0" fmla="*/ 53371 h 1508548"/>
                <a:gd name="connsiteX1" fmla="*/ 1082778 w 1312411"/>
                <a:gd name="connsiteY1" fmla="*/ 199700 h 1508548"/>
                <a:gd name="connsiteX2" fmla="*/ 1307811 w 1312411"/>
                <a:gd name="connsiteY2" fmla="*/ 1321809 h 1508548"/>
                <a:gd name="connsiteX3" fmla="*/ 1292529 w 1312411"/>
                <a:gd name="connsiteY3" fmla="*/ 1453238 h 1508548"/>
                <a:gd name="connsiteX4" fmla="*/ 1214589 w 1312411"/>
                <a:gd name="connsiteY4" fmla="*/ 1505962 h 1508548"/>
                <a:gd name="connsiteX5" fmla="*/ 532613 w 1312411"/>
                <a:gd name="connsiteY5" fmla="*/ 1506726 h 1508548"/>
                <a:gd name="connsiteX6" fmla="*/ 389722 w 1312411"/>
                <a:gd name="connsiteY6" fmla="*/ 1468520 h 1508548"/>
                <a:gd name="connsiteX7" fmla="*/ 323244 w 1312411"/>
                <a:gd name="connsiteY7" fmla="*/ 1379500 h 1508548"/>
                <a:gd name="connsiteX8" fmla="*/ 22 w 1312411"/>
                <a:gd name="connsiteY8" fmla="*/ 189002 h 1508548"/>
                <a:gd name="connsiteX9" fmla="*/ 139855 w 1312411"/>
                <a:gd name="connsiteY9" fmla="*/ 35414 h 1508548"/>
                <a:gd name="connsiteX10" fmla="*/ 868443 w 1312411"/>
                <a:gd name="connsiteY10" fmla="*/ 265 h 1508548"/>
                <a:gd name="connsiteX11" fmla="*/ 1014772 w 1312411"/>
                <a:gd name="connsiteY11" fmla="*/ 53371 h 150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2411" h="1508548">
                  <a:moveTo>
                    <a:pt x="1014772" y="53371"/>
                  </a:moveTo>
                  <a:cubicBezTo>
                    <a:pt x="1056416" y="93105"/>
                    <a:pt x="1074373" y="143537"/>
                    <a:pt x="1082778" y="199700"/>
                  </a:cubicBezTo>
                  <a:cubicBezTo>
                    <a:pt x="1091948" y="258537"/>
                    <a:pt x="1298642" y="1263736"/>
                    <a:pt x="1307811" y="1321809"/>
                  </a:cubicBezTo>
                  <a:cubicBezTo>
                    <a:pt x="1315071" y="1366128"/>
                    <a:pt x="1316217" y="1411211"/>
                    <a:pt x="1292529" y="1453238"/>
                  </a:cubicBezTo>
                  <a:cubicBezTo>
                    <a:pt x="1274954" y="1484566"/>
                    <a:pt x="1248210" y="1500613"/>
                    <a:pt x="1214589" y="1505962"/>
                  </a:cubicBezTo>
                  <a:cubicBezTo>
                    <a:pt x="1185552" y="1510547"/>
                    <a:pt x="598709" y="1507872"/>
                    <a:pt x="532613" y="1506726"/>
                  </a:cubicBezTo>
                  <a:cubicBezTo>
                    <a:pt x="482181" y="1505962"/>
                    <a:pt x="433277" y="1497557"/>
                    <a:pt x="389722" y="1468520"/>
                  </a:cubicBezTo>
                  <a:cubicBezTo>
                    <a:pt x="356865" y="1446360"/>
                    <a:pt x="332795" y="1418088"/>
                    <a:pt x="323244" y="1379500"/>
                  </a:cubicBezTo>
                  <a:cubicBezTo>
                    <a:pt x="319805" y="1366510"/>
                    <a:pt x="-3035" y="242873"/>
                    <a:pt x="22" y="189002"/>
                  </a:cubicBezTo>
                  <a:cubicBezTo>
                    <a:pt x="4606" y="112590"/>
                    <a:pt x="50453" y="41909"/>
                    <a:pt x="139855" y="35414"/>
                  </a:cubicBezTo>
                  <a:cubicBezTo>
                    <a:pt x="197928" y="31212"/>
                    <a:pt x="825652" y="-117"/>
                    <a:pt x="868443" y="265"/>
                  </a:cubicBezTo>
                  <a:cubicBezTo>
                    <a:pt x="924606" y="-2410"/>
                    <a:pt x="973509" y="15165"/>
                    <a:pt x="1014772" y="5337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46">
              <a:extLst>
                <a:ext uri="{FF2B5EF4-FFF2-40B4-BE49-F238E27FC236}">
                  <a16:creationId xmlns:a16="http://schemas.microsoft.com/office/drawing/2014/main" id="{072EAC9D-61CF-423C-9E9F-E5CD8BB073F9}"/>
                </a:ext>
              </a:extLst>
            </p:cNvPr>
            <p:cNvSpPr/>
            <p:nvPr/>
          </p:nvSpPr>
          <p:spPr>
            <a:xfrm>
              <a:off x="7246636" y="5098566"/>
              <a:ext cx="289895" cy="335167"/>
            </a:xfrm>
            <a:custGeom>
              <a:avLst/>
              <a:gdLst>
                <a:gd name="connsiteX0" fmla="*/ 55828 w 358844"/>
                <a:gd name="connsiteY0" fmla="*/ 351509 h 444408"/>
                <a:gd name="connsiteX1" fmla="*/ 58885 w 358844"/>
                <a:gd name="connsiteY1" fmla="*/ 310247 h 444408"/>
                <a:gd name="connsiteX2" fmla="*/ 48951 w 358844"/>
                <a:gd name="connsiteY2" fmla="*/ 295346 h 444408"/>
                <a:gd name="connsiteX3" fmla="*/ 29084 w 358844"/>
                <a:gd name="connsiteY3" fmla="*/ 241094 h 444408"/>
                <a:gd name="connsiteX4" fmla="*/ 22971 w 358844"/>
                <a:gd name="connsiteY4" fmla="*/ 225430 h 444408"/>
                <a:gd name="connsiteX5" fmla="*/ 19532 w 358844"/>
                <a:gd name="connsiteY5" fmla="*/ 152838 h 444408"/>
                <a:gd name="connsiteX6" fmla="*/ 62323 w 358844"/>
                <a:gd name="connsiteY6" fmla="*/ 116543 h 444408"/>
                <a:gd name="connsiteX7" fmla="*/ 196044 w 358844"/>
                <a:gd name="connsiteY7" fmla="*/ 15297 h 444408"/>
                <a:gd name="connsiteX8" fmla="*/ 233868 w 358844"/>
                <a:gd name="connsiteY8" fmla="*/ 14 h 444408"/>
                <a:gd name="connsiteX9" fmla="*/ 261376 w 358844"/>
                <a:gd name="connsiteY9" fmla="*/ 14151 h 444408"/>
                <a:gd name="connsiteX10" fmla="*/ 257556 w 358844"/>
                <a:gd name="connsiteY10" fmla="*/ 44333 h 444408"/>
                <a:gd name="connsiteX11" fmla="*/ 146758 w 358844"/>
                <a:gd name="connsiteY11" fmla="*/ 161626 h 444408"/>
                <a:gd name="connsiteX12" fmla="*/ 126509 w 358844"/>
                <a:gd name="connsiteY12" fmla="*/ 179964 h 444408"/>
                <a:gd name="connsiteX13" fmla="*/ 212090 w 358844"/>
                <a:gd name="connsiteY13" fmla="*/ 137938 h 444408"/>
                <a:gd name="connsiteX14" fmla="*/ 269017 w 358844"/>
                <a:gd name="connsiteY14" fmla="*/ 112722 h 444408"/>
                <a:gd name="connsiteX15" fmla="*/ 312572 w 358844"/>
                <a:gd name="connsiteY15" fmla="*/ 126476 h 444408"/>
                <a:gd name="connsiteX16" fmla="*/ 300346 w 358844"/>
                <a:gd name="connsiteY16" fmla="*/ 164300 h 444408"/>
                <a:gd name="connsiteX17" fmla="*/ 264815 w 358844"/>
                <a:gd name="connsiteY17" fmla="*/ 195247 h 444408"/>
                <a:gd name="connsiteX18" fmla="*/ 304167 w 358844"/>
                <a:gd name="connsiteY18" fmla="*/ 182257 h 444408"/>
                <a:gd name="connsiteX19" fmla="*/ 341609 w 358844"/>
                <a:gd name="connsiteY19" fmla="*/ 193337 h 444408"/>
                <a:gd name="connsiteX20" fmla="*/ 333585 w 358844"/>
                <a:gd name="connsiteY20" fmla="*/ 233071 h 444408"/>
                <a:gd name="connsiteX21" fmla="*/ 289649 w 358844"/>
                <a:gd name="connsiteY21" fmla="*/ 270131 h 444408"/>
                <a:gd name="connsiteX22" fmla="*/ 311808 w 358844"/>
                <a:gd name="connsiteY22" fmla="*/ 264018 h 444408"/>
                <a:gd name="connsiteX23" fmla="*/ 353835 w 358844"/>
                <a:gd name="connsiteY23" fmla="*/ 274333 h 444408"/>
                <a:gd name="connsiteX24" fmla="*/ 344665 w 358844"/>
                <a:gd name="connsiteY24" fmla="*/ 316742 h 444408"/>
                <a:gd name="connsiteX25" fmla="*/ 248004 w 358844"/>
                <a:gd name="connsiteY25" fmla="*/ 388951 h 444408"/>
                <a:gd name="connsiteX26" fmla="*/ 154017 w 358844"/>
                <a:gd name="connsiteY26" fmla="*/ 441293 h 444408"/>
                <a:gd name="connsiteX27" fmla="*/ 97091 w 358844"/>
                <a:gd name="connsiteY27" fmla="*/ 429067 h 444408"/>
                <a:gd name="connsiteX28" fmla="*/ 90596 w 358844"/>
                <a:gd name="connsiteY28" fmla="*/ 385895 h 444408"/>
                <a:gd name="connsiteX29" fmla="*/ 84483 w 358844"/>
                <a:gd name="connsiteY29" fmla="*/ 368702 h 444408"/>
                <a:gd name="connsiteX30" fmla="*/ 55828 w 358844"/>
                <a:gd name="connsiteY30" fmla="*/ 351509 h 44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8844" h="444408">
                  <a:moveTo>
                    <a:pt x="55828" y="351509"/>
                  </a:moveTo>
                  <a:cubicBezTo>
                    <a:pt x="50097" y="338901"/>
                    <a:pt x="50861" y="327822"/>
                    <a:pt x="58885" y="310247"/>
                  </a:cubicBezTo>
                  <a:cubicBezTo>
                    <a:pt x="63087" y="301459"/>
                    <a:pt x="55064" y="298403"/>
                    <a:pt x="48951" y="295346"/>
                  </a:cubicBezTo>
                  <a:cubicBezTo>
                    <a:pt x="22207" y="282356"/>
                    <a:pt x="16094" y="267074"/>
                    <a:pt x="29084" y="241094"/>
                  </a:cubicBezTo>
                  <a:cubicBezTo>
                    <a:pt x="33287" y="232307"/>
                    <a:pt x="30230" y="229632"/>
                    <a:pt x="22971" y="225430"/>
                  </a:cubicBezTo>
                  <a:cubicBezTo>
                    <a:pt x="-6066" y="208619"/>
                    <a:pt x="-7976" y="172323"/>
                    <a:pt x="19532" y="152838"/>
                  </a:cubicBezTo>
                  <a:cubicBezTo>
                    <a:pt x="35197" y="141758"/>
                    <a:pt x="47805" y="128004"/>
                    <a:pt x="62323" y="116543"/>
                  </a:cubicBezTo>
                  <a:cubicBezTo>
                    <a:pt x="106642" y="82539"/>
                    <a:pt x="150961" y="48536"/>
                    <a:pt x="196044" y="15297"/>
                  </a:cubicBezTo>
                  <a:cubicBezTo>
                    <a:pt x="207124" y="6891"/>
                    <a:pt x="219350" y="-368"/>
                    <a:pt x="233868" y="14"/>
                  </a:cubicBezTo>
                  <a:cubicBezTo>
                    <a:pt x="245712" y="14"/>
                    <a:pt x="256409" y="4599"/>
                    <a:pt x="261376" y="14151"/>
                  </a:cubicBezTo>
                  <a:cubicBezTo>
                    <a:pt x="266343" y="23702"/>
                    <a:pt x="264815" y="34400"/>
                    <a:pt x="257556" y="44333"/>
                  </a:cubicBezTo>
                  <a:cubicBezTo>
                    <a:pt x="226227" y="88652"/>
                    <a:pt x="186110" y="124566"/>
                    <a:pt x="146758" y="161626"/>
                  </a:cubicBezTo>
                  <a:cubicBezTo>
                    <a:pt x="141409" y="166975"/>
                    <a:pt x="135679" y="171941"/>
                    <a:pt x="126509" y="179964"/>
                  </a:cubicBezTo>
                  <a:cubicBezTo>
                    <a:pt x="160894" y="165064"/>
                    <a:pt x="185728" y="152838"/>
                    <a:pt x="212090" y="137938"/>
                  </a:cubicBezTo>
                  <a:cubicBezTo>
                    <a:pt x="230429" y="127622"/>
                    <a:pt x="249150" y="118453"/>
                    <a:pt x="269017" y="112722"/>
                  </a:cubicBezTo>
                  <a:cubicBezTo>
                    <a:pt x="286974" y="107373"/>
                    <a:pt x="305695" y="112340"/>
                    <a:pt x="312572" y="126476"/>
                  </a:cubicBezTo>
                  <a:cubicBezTo>
                    <a:pt x="320213" y="142523"/>
                    <a:pt x="312190" y="153984"/>
                    <a:pt x="300346" y="164300"/>
                  </a:cubicBezTo>
                  <a:cubicBezTo>
                    <a:pt x="288884" y="173852"/>
                    <a:pt x="277805" y="183785"/>
                    <a:pt x="264815" y="195247"/>
                  </a:cubicBezTo>
                  <a:cubicBezTo>
                    <a:pt x="280861" y="190280"/>
                    <a:pt x="290795" y="184167"/>
                    <a:pt x="304167" y="182257"/>
                  </a:cubicBezTo>
                  <a:cubicBezTo>
                    <a:pt x="320595" y="179964"/>
                    <a:pt x="332439" y="178054"/>
                    <a:pt x="341609" y="193337"/>
                  </a:cubicBezTo>
                  <a:cubicBezTo>
                    <a:pt x="350778" y="208619"/>
                    <a:pt x="343137" y="222373"/>
                    <a:pt x="333585" y="233071"/>
                  </a:cubicBezTo>
                  <a:cubicBezTo>
                    <a:pt x="320977" y="247589"/>
                    <a:pt x="303785" y="255994"/>
                    <a:pt x="289649" y="270131"/>
                  </a:cubicBezTo>
                  <a:cubicBezTo>
                    <a:pt x="303403" y="267838"/>
                    <a:pt x="304549" y="265928"/>
                    <a:pt x="311808" y="264018"/>
                  </a:cubicBezTo>
                  <a:cubicBezTo>
                    <a:pt x="328619" y="259433"/>
                    <a:pt x="343519" y="259051"/>
                    <a:pt x="353835" y="274333"/>
                  </a:cubicBezTo>
                  <a:cubicBezTo>
                    <a:pt x="364532" y="290380"/>
                    <a:pt x="356509" y="305662"/>
                    <a:pt x="344665" y="316742"/>
                  </a:cubicBezTo>
                  <a:cubicBezTo>
                    <a:pt x="315247" y="344250"/>
                    <a:pt x="281625" y="366409"/>
                    <a:pt x="248004" y="388951"/>
                  </a:cubicBezTo>
                  <a:cubicBezTo>
                    <a:pt x="218203" y="408818"/>
                    <a:pt x="186492" y="426011"/>
                    <a:pt x="154017" y="441293"/>
                  </a:cubicBezTo>
                  <a:cubicBezTo>
                    <a:pt x="139117" y="447024"/>
                    <a:pt x="113519" y="445878"/>
                    <a:pt x="97091" y="429067"/>
                  </a:cubicBezTo>
                  <a:cubicBezTo>
                    <a:pt x="84483" y="416077"/>
                    <a:pt x="81808" y="401559"/>
                    <a:pt x="90596" y="385895"/>
                  </a:cubicBezTo>
                  <a:cubicBezTo>
                    <a:pt x="96326" y="376343"/>
                    <a:pt x="95944" y="372523"/>
                    <a:pt x="84483" y="368702"/>
                  </a:cubicBezTo>
                  <a:cubicBezTo>
                    <a:pt x="74549" y="364499"/>
                    <a:pt x="63851" y="360297"/>
                    <a:pt x="55828" y="351509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47">
              <a:extLst>
                <a:ext uri="{FF2B5EF4-FFF2-40B4-BE49-F238E27FC236}">
                  <a16:creationId xmlns:a16="http://schemas.microsoft.com/office/drawing/2014/main" id="{2CEB461B-D4AF-4055-8C3A-6485C275B4CE}"/>
                </a:ext>
              </a:extLst>
            </p:cNvPr>
            <p:cNvSpPr/>
            <p:nvPr/>
          </p:nvSpPr>
          <p:spPr>
            <a:xfrm>
              <a:off x="8141253" y="4271599"/>
              <a:ext cx="238626" cy="261696"/>
            </a:xfrm>
            <a:custGeom>
              <a:avLst/>
              <a:gdLst>
                <a:gd name="connsiteX0" fmla="*/ 177138 w 295382"/>
                <a:gd name="connsiteY0" fmla="*/ 129524 h 346991"/>
                <a:gd name="connsiteX1" fmla="*/ 282204 w 295382"/>
                <a:gd name="connsiteY1" fmla="*/ 190271 h 346991"/>
                <a:gd name="connsiteX2" fmla="*/ 294430 w 295382"/>
                <a:gd name="connsiteY2" fmla="*/ 205172 h 346991"/>
                <a:gd name="connsiteX3" fmla="*/ 201208 w 295382"/>
                <a:gd name="connsiteY3" fmla="*/ 343859 h 346991"/>
                <a:gd name="connsiteX4" fmla="*/ 73600 w 295382"/>
                <a:gd name="connsiteY4" fmla="*/ 241467 h 346991"/>
                <a:gd name="connsiteX5" fmla="*/ 4447 w 295382"/>
                <a:gd name="connsiteY5" fmla="*/ 129906 h 346991"/>
                <a:gd name="connsiteX6" fmla="*/ 22786 w 295382"/>
                <a:gd name="connsiteY6" fmla="*/ 40122 h 346991"/>
                <a:gd name="connsiteX7" fmla="*/ 120975 w 295382"/>
                <a:gd name="connsiteY7" fmla="*/ 6 h 346991"/>
                <a:gd name="connsiteX8" fmla="*/ 140078 w 295382"/>
                <a:gd name="connsiteY8" fmla="*/ 19873 h 346991"/>
                <a:gd name="connsiteX9" fmla="*/ 177138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77138" y="129524"/>
                  </a:moveTo>
                  <a:cubicBezTo>
                    <a:pt x="206939" y="158942"/>
                    <a:pt x="243234" y="176517"/>
                    <a:pt x="282204" y="190271"/>
                  </a:cubicBezTo>
                  <a:cubicBezTo>
                    <a:pt x="289846" y="192946"/>
                    <a:pt x="298251" y="195620"/>
                    <a:pt x="294430" y="205172"/>
                  </a:cubicBezTo>
                  <a:cubicBezTo>
                    <a:pt x="291374" y="213195"/>
                    <a:pt x="232919" y="370985"/>
                    <a:pt x="201208" y="343859"/>
                  </a:cubicBezTo>
                  <a:cubicBezTo>
                    <a:pt x="156889" y="311766"/>
                    <a:pt x="111042" y="281966"/>
                    <a:pt x="73600" y="241467"/>
                  </a:cubicBezTo>
                  <a:cubicBezTo>
                    <a:pt x="43035" y="208610"/>
                    <a:pt x="17055" y="173079"/>
                    <a:pt x="4447" y="129906"/>
                  </a:cubicBezTo>
                  <a:cubicBezTo>
                    <a:pt x="-2812" y="104308"/>
                    <a:pt x="-3958" y="58843"/>
                    <a:pt x="22786" y="40122"/>
                  </a:cubicBezTo>
                  <a:cubicBezTo>
                    <a:pt x="52205" y="18727"/>
                    <a:pt x="82005" y="-376"/>
                    <a:pt x="120975" y="6"/>
                  </a:cubicBezTo>
                  <a:cubicBezTo>
                    <a:pt x="136258" y="388"/>
                    <a:pt x="141607" y="4972"/>
                    <a:pt x="140078" y="19873"/>
                  </a:cubicBezTo>
                  <a:cubicBezTo>
                    <a:pt x="137786" y="50055"/>
                    <a:pt x="168351" y="121118"/>
                    <a:pt x="177138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48">
              <a:extLst>
                <a:ext uri="{FF2B5EF4-FFF2-40B4-BE49-F238E27FC236}">
                  <a16:creationId xmlns:a16="http://schemas.microsoft.com/office/drawing/2014/main" id="{DBAFE20A-4CA5-45D6-A3A0-C0453817D907}"/>
                </a:ext>
              </a:extLst>
            </p:cNvPr>
            <p:cNvSpPr/>
            <p:nvPr/>
          </p:nvSpPr>
          <p:spPr>
            <a:xfrm>
              <a:off x="8310592" y="4203601"/>
              <a:ext cx="185863" cy="89422"/>
            </a:xfrm>
            <a:custGeom>
              <a:avLst/>
              <a:gdLst>
                <a:gd name="connsiteX0" fmla="*/ 227325 w 230069"/>
                <a:gd name="connsiteY0" fmla="*/ 6113 h 118567"/>
                <a:gd name="connsiteX1" fmla="*/ 129136 w 230069"/>
                <a:gd name="connsiteY1" fmla="*/ 61130 h 118567"/>
                <a:gd name="connsiteX2" fmla="*/ 23306 w 230069"/>
                <a:gd name="connsiteY2" fmla="*/ 114618 h 118567"/>
                <a:gd name="connsiteX3" fmla="*/ 764 w 230069"/>
                <a:gd name="connsiteY3" fmla="*/ 105830 h 118567"/>
                <a:gd name="connsiteX4" fmla="*/ 0 w 230069"/>
                <a:gd name="connsiteY4" fmla="*/ 7641 h 118567"/>
                <a:gd name="connsiteX5" fmla="*/ 228472 w 230069"/>
                <a:gd name="connsiteY5" fmla="*/ 0 h 118567"/>
                <a:gd name="connsiteX6" fmla="*/ 227325 w 230069"/>
                <a:gd name="connsiteY6" fmla="*/ 6113 h 11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069" h="118567">
                  <a:moveTo>
                    <a:pt x="227325" y="6113"/>
                  </a:moveTo>
                  <a:cubicBezTo>
                    <a:pt x="197525" y="30183"/>
                    <a:pt x="161993" y="43173"/>
                    <a:pt x="129136" y="61130"/>
                  </a:cubicBezTo>
                  <a:cubicBezTo>
                    <a:pt x="94369" y="80233"/>
                    <a:pt x="58455" y="96661"/>
                    <a:pt x="23306" y="114618"/>
                  </a:cubicBezTo>
                  <a:cubicBezTo>
                    <a:pt x="11462" y="120731"/>
                    <a:pt x="3439" y="121113"/>
                    <a:pt x="764" y="105830"/>
                  </a:cubicBezTo>
                  <a:cubicBezTo>
                    <a:pt x="382" y="72973"/>
                    <a:pt x="382" y="40498"/>
                    <a:pt x="0" y="7641"/>
                  </a:cubicBezTo>
                  <a:cubicBezTo>
                    <a:pt x="76794" y="29419"/>
                    <a:pt x="152824" y="25216"/>
                    <a:pt x="228472" y="0"/>
                  </a:cubicBezTo>
                  <a:cubicBezTo>
                    <a:pt x="230764" y="2292"/>
                    <a:pt x="230764" y="4585"/>
                    <a:pt x="227325" y="6113"/>
                  </a:cubicBezTo>
                  <a:close/>
                </a:path>
              </a:pathLst>
            </a:custGeom>
            <a:solidFill>
              <a:srgbClr val="E0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49">
              <a:extLst>
                <a:ext uri="{FF2B5EF4-FFF2-40B4-BE49-F238E27FC236}">
                  <a16:creationId xmlns:a16="http://schemas.microsoft.com/office/drawing/2014/main" id="{7BE21BDA-6483-4376-B42C-71272B68AE45}"/>
                </a:ext>
              </a:extLst>
            </p:cNvPr>
            <p:cNvSpPr/>
            <p:nvPr/>
          </p:nvSpPr>
          <p:spPr>
            <a:xfrm>
              <a:off x="8323246" y="5703268"/>
              <a:ext cx="152782" cy="38535"/>
            </a:xfrm>
            <a:custGeom>
              <a:avLst/>
              <a:gdLst>
                <a:gd name="connsiteX0" fmla="*/ 0 w 189119"/>
                <a:gd name="connsiteY0" fmla="*/ 50215 h 51094"/>
                <a:gd name="connsiteX1" fmla="*/ 5731 w 189119"/>
                <a:gd name="connsiteY1" fmla="*/ 4367 h 51094"/>
                <a:gd name="connsiteX2" fmla="*/ 25598 w 189119"/>
                <a:gd name="connsiteY2" fmla="*/ 547 h 51094"/>
                <a:gd name="connsiteX3" fmla="*/ 157027 w 189119"/>
                <a:gd name="connsiteY3" fmla="*/ 4749 h 51094"/>
                <a:gd name="connsiteX4" fmla="*/ 182242 w 189119"/>
                <a:gd name="connsiteY4" fmla="*/ 11244 h 51094"/>
                <a:gd name="connsiteX5" fmla="*/ 189119 w 189119"/>
                <a:gd name="connsiteY5" fmla="*/ 44484 h 51094"/>
                <a:gd name="connsiteX6" fmla="*/ 175365 w 189119"/>
                <a:gd name="connsiteY6" fmla="*/ 50979 h 51094"/>
                <a:gd name="connsiteX7" fmla="*/ 0 w 189119"/>
                <a:gd name="connsiteY7" fmla="*/ 50215 h 51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119" h="51094">
                  <a:moveTo>
                    <a:pt x="0" y="50215"/>
                  </a:moveTo>
                  <a:cubicBezTo>
                    <a:pt x="1910" y="34932"/>
                    <a:pt x="3821" y="19650"/>
                    <a:pt x="5731" y="4367"/>
                  </a:cubicBezTo>
                  <a:cubicBezTo>
                    <a:pt x="11844" y="-217"/>
                    <a:pt x="18721" y="-599"/>
                    <a:pt x="25598" y="547"/>
                  </a:cubicBezTo>
                  <a:cubicBezTo>
                    <a:pt x="69153" y="6660"/>
                    <a:pt x="113090" y="4367"/>
                    <a:pt x="157027" y="4749"/>
                  </a:cubicBezTo>
                  <a:cubicBezTo>
                    <a:pt x="166196" y="4749"/>
                    <a:pt x="174983" y="4749"/>
                    <a:pt x="182242" y="11244"/>
                  </a:cubicBezTo>
                  <a:cubicBezTo>
                    <a:pt x="184917" y="22324"/>
                    <a:pt x="181478" y="34550"/>
                    <a:pt x="189119" y="44484"/>
                  </a:cubicBezTo>
                  <a:cubicBezTo>
                    <a:pt x="187209" y="52507"/>
                    <a:pt x="181096" y="50979"/>
                    <a:pt x="175365" y="50979"/>
                  </a:cubicBezTo>
                  <a:cubicBezTo>
                    <a:pt x="117292" y="50596"/>
                    <a:pt x="58455" y="50215"/>
                    <a:pt x="0" y="50215"/>
                  </a:cubicBezTo>
                  <a:close/>
                </a:path>
              </a:pathLst>
            </a:custGeom>
            <a:solidFill>
              <a:srgbClr val="38505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50">
              <a:extLst>
                <a:ext uri="{FF2B5EF4-FFF2-40B4-BE49-F238E27FC236}">
                  <a16:creationId xmlns:a16="http://schemas.microsoft.com/office/drawing/2014/main" id="{8D9FEBAC-4E95-4FCF-B65B-90C09377EB8D}"/>
                </a:ext>
              </a:extLst>
            </p:cNvPr>
            <p:cNvSpPr/>
            <p:nvPr/>
          </p:nvSpPr>
          <p:spPr>
            <a:xfrm>
              <a:off x="8333679" y="5327897"/>
              <a:ext cx="131131" cy="159677"/>
            </a:xfrm>
            <a:custGeom>
              <a:avLst/>
              <a:gdLst>
                <a:gd name="connsiteX0" fmla="*/ 457 w 162319"/>
                <a:gd name="connsiteY0" fmla="*/ 10373 h 211720"/>
                <a:gd name="connsiteX1" fmla="*/ 10773 w 162319"/>
                <a:gd name="connsiteY1" fmla="*/ 822 h 211720"/>
                <a:gd name="connsiteX2" fmla="*/ 154045 w 162319"/>
                <a:gd name="connsiteY2" fmla="*/ 29094 h 211720"/>
                <a:gd name="connsiteX3" fmla="*/ 161686 w 162319"/>
                <a:gd name="connsiteY3" fmla="*/ 42466 h 211720"/>
                <a:gd name="connsiteX4" fmla="*/ 115075 w 162319"/>
                <a:gd name="connsiteY4" fmla="*/ 189941 h 211720"/>
                <a:gd name="connsiteX5" fmla="*/ 61968 w 162319"/>
                <a:gd name="connsiteY5" fmla="*/ 197201 h 211720"/>
                <a:gd name="connsiteX6" fmla="*/ 457 w 162319"/>
                <a:gd name="connsiteY6" fmla="*/ 10373 h 21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2319" h="211720">
                  <a:moveTo>
                    <a:pt x="457" y="10373"/>
                  </a:moveTo>
                  <a:cubicBezTo>
                    <a:pt x="-1453" y="822"/>
                    <a:pt x="2749" y="-1470"/>
                    <a:pt x="10773" y="822"/>
                  </a:cubicBezTo>
                  <a:cubicBezTo>
                    <a:pt x="57766" y="13812"/>
                    <a:pt x="106287" y="21071"/>
                    <a:pt x="154045" y="29094"/>
                  </a:cubicBezTo>
                  <a:cubicBezTo>
                    <a:pt x="162450" y="30622"/>
                    <a:pt x="163214" y="34825"/>
                    <a:pt x="161686" y="42466"/>
                  </a:cubicBezTo>
                  <a:cubicBezTo>
                    <a:pt x="156337" y="70357"/>
                    <a:pt x="151752" y="128048"/>
                    <a:pt x="115075" y="189941"/>
                  </a:cubicBezTo>
                  <a:cubicBezTo>
                    <a:pt x="99792" y="215539"/>
                    <a:pt x="74194" y="219360"/>
                    <a:pt x="61968" y="197201"/>
                  </a:cubicBezTo>
                  <a:cubicBezTo>
                    <a:pt x="24145" y="128048"/>
                    <a:pt x="3895" y="26420"/>
                    <a:pt x="457" y="10373"/>
                  </a:cubicBezTo>
                  <a:close/>
                </a:path>
              </a:pathLst>
            </a:custGeom>
            <a:solidFill>
              <a:srgbClr val="FD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51">
              <a:extLst>
                <a:ext uri="{FF2B5EF4-FFF2-40B4-BE49-F238E27FC236}">
                  <a16:creationId xmlns:a16="http://schemas.microsoft.com/office/drawing/2014/main" id="{041853A9-1E26-4A4B-A7C1-8D420ED4CC40}"/>
                </a:ext>
              </a:extLst>
            </p:cNvPr>
            <p:cNvSpPr/>
            <p:nvPr/>
          </p:nvSpPr>
          <p:spPr>
            <a:xfrm>
              <a:off x="7985274" y="4542747"/>
              <a:ext cx="336738" cy="515778"/>
            </a:xfrm>
            <a:custGeom>
              <a:avLst/>
              <a:gdLst>
                <a:gd name="connsiteX0" fmla="*/ 409568 w 416827"/>
                <a:gd name="connsiteY0" fmla="*/ 683887 h 683886"/>
                <a:gd name="connsiteX1" fmla="*/ 289601 w 416827"/>
                <a:gd name="connsiteY1" fmla="*/ 462674 h 683886"/>
                <a:gd name="connsiteX2" fmla="*/ 71063 w 416827"/>
                <a:gd name="connsiteY2" fmla="*/ 255216 h 683886"/>
                <a:gd name="connsiteX3" fmla="*/ 56927 w 416827"/>
                <a:gd name="connsiteY3" fmla="*/ 248339 h 683886"/>
                <a:gd name="connsiteX4" fmla="*/ 53488 w 416827"/>
                <a:gd name="connsiteY4" fmla="*/ 242608 h 683886"/>
                <a:gd name="connsiteX5" fmla="*/ 127608 w 416827"/>
                <a:gd name="connsiteY5" fmla="*/ 154734 h 683886"/>
                <a:gd name="connsiteX6" fmla="*/ 205548 w 416827"/>
                <a:gd name="connsiteY6" fmla="*/ 64568 h 683886"/>
                <a:gd name="connsiteX7" fmla="*/ 0 w 416827"/>
                <a:gd name="connsiteY7" fmla="*/ 7641 h 683886"/>
                <a:gd name="connsiteX8" fmla="*/ 1528 w 416827"/>
                <a:gd name="connsiteY8" fmla="*/ 0 h 683886"/>
                <a:gd name="connsiteX9" fmla="*/ 212807 w 416827"/>
                <a:gd name="connsiteY9" fmla="*/ 61130 h 683886"/>
                <a:gd name="connsiteX10" fmla="*/ 133339 w 416827"/>
                <a:gd name="connsiteY10" fmla="*/ 160083 h 683886"/>
                <a:gd name="connsiteX11" fmla="*/ 61512 w 416827"/>
                <a:gd name="connsiteY11" fmla="*/ 241844 h 683886"/>
                <a:gd name="connsiteX12" fmla="*/ 74884 w 416827"/>
                <a:gd name="connsiteY12" fmla="*/ 248339 h 683886"/>
                <a:gd name="connsiteX13" fmla="*/ 296860 w 416827"/>
                <a:gd name="connsiteY13" fmla="*/ 458854 h 683886"/>
                <a:gd name="connsiteX14" fmla="*/ 416827 w 416827"/>
                <a:gd name="connsiteY14" fmla="*/ 680066 h 683886"/>
                <a:gd name="connsiteX15" fmla="*/ 409568 w 416827"/>
                <a:gd name="connsiteY15" fmla="*/ 683887 h 68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6827" h="683886">
                  <a:moveTo>
                    <a:pt x="409568" y="683887"/>
                  </a:moveTo>
                  <a:cubicBezTo>
                    <a:pt x="409186" y="683123"/>
                    <a:pt x="375565" y="623139"/>
                    <a:pt x="289601" y="462674"/>
                  </a:cubicBezTo>
                  <a:cubicBezTo>
                    <a:pt x="214718" y="323223"/>
                    <a:pt x="110033" y="273937"/>
                    <a:pt x="71063" y="255216"/>
                  </a:cubicBezTo>
                  <a:cubicBezTo>
                    <a:pt x="64568" y="252159"/>
                    <a:pt x="59983" y="249867"/>
                    <a:pt x="56927" y="248339"/>
                  </a:cubicBezTo>
                  <a:cubicBezTo>
                    <a:pt x="55017" y="247193"/>
                    <a:pt x="53488" y="245282"/>
                    <a:pt x="53488" y="242608"/>
                  </a:cubicBezTo>
                  <a:cubicBezTo>
                    <a:pt x="51960" y="230000"/>
                    <a:pt x="80615" y="200964"/>
                    <a:pt x="127608" y="154734"/>
                  </a:cubicBezTo>
                  <a:cubicBezTo>
                    <a:pt x="160465" y="122259"/>
                    <a:pt x="209751" y="73738"/>
                    <a:pt x="205548" y="64568"/>
                  </a:cubicBezTo>
                  <a:cubicBezTo>
                    <a:pt x="197907" y="49286"/>
                    <a:pt x="75266" y="21395"/>
                    <a:pt x="0" y="7641"/>
                  </a:cubicBezTo>
                  <a:lnTo>
                    <a:pt x="1528" y="0"/>
                  </a:lnTo>
                  <a:cubicBezTo>
                    <a:pt x="34767" y="6113"/>
                    <a:pt x="201345" y="37824"/>
                    <a:pt x="212807" y="61130"/>
                  </a:cubicBezTo>
                  <a:cubicBezTo>
                    <a:pt x="218920" y="73738"/>
                    <a:pt x="191794" y="102392"/>
                    <a:pt x="133339" y="160083"/>
                  </a:cubicBezTo>
                  <a:cubicBezTo>
                    <a:pt x="103538" y="189502"/>
                    <a:pt x="58837" y="233439"/>
                    <a:pt x="61512" y="241844"/>
                  </a:cubicBezTo>
                  <a:cubicBezTo>
                    <a:pt x="64186" y="243372"/>
                    <a:pt x="68771" y="245664"/>
                    <a:pt x="74884" y="248339"/>
                  </a:cubicBezTo>
                  <a:cubicBezTo>
                    <a:pt x="114618" y="267060"/>
                    <a:pt x="220831" y="317110"/>
                    <a:pt x="296860" y="458854"/>
                  </a:cubicBezTo>
                  <a:cubicBezTo>
                    <a:pt x="382824" y="619319"/>
                    <a:pt x="416445" y="679302"/>
                    <a:pt x="416827" y="680066"/>
                  </a:cubicBezTo>
                  <a:lnTo>
                    <a:pt x="409568" y="683887"/>
                  </a:ln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52">
              <a:extLst>
                <a:ext uri="{FF2B5EF4-FFF2-40B4-BE49-F238E27FC236}">
                  <a16:creationId xmlns:a16="http://schemas.microsoft.com/office/drawing/2014/main" id="{363D3974-6093-47A8-9EEA-C82EF6B38381}"/>
                </a:ext>
              </a:extLst>
            </p:cNvPr>
            <p:cNvSpPr/>
            <p:nvPr/>
          </p:nvSpPr>
          <p:spPr>
            <a:xfrm>
              <a:off x="8473558" y="4493762"/>
              <a:ext cx="413282" cy="591272"/>
            </a:xfrm>
            <a:custGeom>
              <a:avLst/>
              <a:gdLst>
                <a:gd name="connsiteX0" fmla="*/ 6877 w 511577"/>
                <a:gd name="connsiteY0" fmla="*/ 783986 h 783986"/>
                <a:gd name="connsiteX1" fmla="*/ 0 w 511577"/>
                <a:gd name="connsiteY1" fmla="*/ 780548 h 783986"/>
                <a:gd name="connsiteX2" fmla="*/ 186445 w 511577"/>
                <a:gd name="connsiteY2" fmla="*/ 437458 h 783986"/>
                <a:gd name="connsiteX3" fmla="*/ 323987 w 511577"/>
                <a:gd name="connsiteY3" fmla="*/ 322840 h 783986"/>
                <a:gd name="connsiteX4" fmla="*/ 357226 w 511577"/>
                <a:gd name="connsiteY4" fmla="*/ 300299 h 783986"/>
                <a:gd name="connsiteX5" fmla="*/ 353023 w 511577"/>
                <a:gd name="connsiteY5" fmla="*/ 291894 h 783986"/>
                <a:gd name="connsiteX6" fmla="*/ 326661 w 511577"/>
                <a:gd name="connsiteY6" fmla="*/ 266678 h 783986"/>
                <a:gd name="connsiteX7" fmla="*/ 206312 w 511577"/>
                <a:gd name="connsiteY7" fmla="*/ 122641 h 783986"/>
                <a:gd name="connsiteX8" fmla="*/ 216628 w 511577"/>
                <a:gd name="connsiteY8" fmla="*/ 114618 h 783986"/>
                <a:gd name="connsiteX9" fmla="*/ 485980 w 511577"/>
                <a:gd name="connsiteY9" fmla="*/ 35532 h 783986"/>
                <a:gd name="connsiteX10" fmla="*/ 503937 w 511577"/>
                <a:gd name="connsiteY10" fmla="*/ 0 h 783986"/>
                <a:gd name="connsiteX11" fmla="*/ 511578 w 511577"/>
                <a:gd name="connsiteY11" fmla="*/ 0 h 783986"/>
                <a:gd name="connsiteX12" fmla="*/ 490564 w 511577"/>
                <a:gd name="connsiteY12" fmla="*/ 41645 h 783986"/>
                <a:gd name="connsiteX13" fmla="*/ 218156 w 511577"/>
                <a:gd name="connsiteY13" fmla="*/ 122259 h 783986"/>
                <a:gd name="connsiteX14" fmla="*/ 213953 w 511577"/>
                <a:gd name="connsiteY14" fmla="*/ 124934 h 783986"/>
                <a:gd name="connsiteX15" fmla="*/ 332010 w 511577"/>
                <a:gd name="connsiteY15" fmla="*/ 261329 h 783986"/>
                <a:gd name="connsiteX16" fmla="*/ 358372 w 511577"/>
                <a:gd name="connsiteY16" fmla="*/ 286927 h 783986"/>
                <a:gd name="connsiteX17" fmla="*/ 364867 w 511577"/>
                <a:gd name="connsiteY17" fmla="*/ 301827 h 783986"/>
                <a:gd name="connsiteX18" fmla="*/ 327807 w 511577"/>
                <a:gd name="connsiteY18" fmla="*/ 329717 h 783986"/>
                <a:gd name="connsiteX19" fmla="*/ 193322 w 511577"/>
                <a:gd name="connsiteY19" fmla="*/ 441661 h 783986"/>
                <a:gd name="connsiteX20" fmla="*/ 6877 w 511577"/>
                <a:gd name="connsiteY20" fmla="*/ 783986 h 7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1577" h="783986">
                  <a:moveTo>
                    <a:pt x="6877" y="783986"/>
                  </a:moveTo>
                  <a:lnTo>
                    <a:pt x="0" y="780548"/>
                  </a:lnTo>
                  <a:cubicBezTo>
                    <a:pt x="1146" y="778256"/>
                    <a:pt x="111179" y="555133"/>
                    <a:pt x="186445" y="437458"/>
                  </a:cubicBezTo>
                  <a:cubicBezTo>
                    <a:pt x="229618" y="370216"/>
                    <a:pt x="286545" y="341943"/>
                    <a:pt x="323987" y="322840"/>
                  </a:cubicBezTo>
                  <a:cubicBezTo>
                    <a:pt x="341943" y="314053"/>
                    <a:pt x="356079" y="306794"/>
                    <a:pt x="357226" y="300299"/>
                  </a:cubicBezTo>
                  <a:cubicBezTo>
                    <a:pt x="357608" y="298007"/>
                    <a:pt x="356079" y="295332"/>
                    <a:pt x="353023" y="291894"/>
                  </a:cubicBezTo>
                  <a:cubicBezTo>
                    <a:pt x="347292" y="286163"/>
                    <a:pt x="337741" y="276993"/>
                    <a:pt x="326661" y="266678"/>
                  </a:cubicBezTo>
                  <a:cubicBezTo>
                    <a:pt x="259801" y="203256"/>
                    <a:pt x="200199" y="144419"/>
                    <a:pt x="206312" y="122641"/>
                  </a:cubicBezTo>
                  <a:cubicBezTo>
                    <a:pt x="207076" y="119585"/>
                    <a:pt x="209751" y="115764"/>
                    <a:pt x="216628" y="114618"/>
                  </a:cubicBezTo>
                  <a:cubicBezTo>
                    <a:pt x="263239" y="106213"/>
                    <a:pt x="468405" y="48522"/>
                    <a:pt x="485980" y="35532"/>
                  </a:cubicBezTo>
                  <a:cubicBezTo>
                    <a:pt x="503172" y="22924"/>
                    <a:pt x="503937" y="382"/>
                    <a:pt x="503937" y="0"/>
                  </a:cubicBezTo>
                  <a:lnTo>
                    <a:pt x="511578" y="0"/>
                  </a:lnTo>
                  <a:cubicBezTo>
                    <a:pt x="511578" y="1146"/>
                    <a:pt x="510814" y="26744"/>
                    <a:pt x="490564" y="41645"/>
                  </a:cubicBezTo>
                  <a:cubicBezTo>
                    <a:pt x="471080" y="56163"/>
                    <a:pt x="261711" y="114236"/>
                    <a:pt x="218156" y="122259"/>
                  </a:cubicBezTo>
                  <a:cubicBezTo>
                    <a:pt x="214335" y="123023"/>
                    <a:pt x="213953" y="124551"/>
                    <a:pt x="213953" y="124934"/>
                  </a:cubicBezTo>
                  <a:cubicBezTo>
                    <a:pt x="208222" y="144037"/>
                    <a:pt x="291893" y="223123"/>
                    <a:pt x="332010" y="261329"/>
                  </a:cubicBezTo>
                  <a:cubicBezTo>
                    <a:pt x="343090" y="271645"/>
                    <a:pt x="352641" y="280814"/>
                    <a:pt x="358372" y="286927"/>
                  </a:cubicBezTo>
                  <a:cubicBezTo>
                    <a:pt x="363721" y="292276"/>
                    <a:pt x="365631" y="297242"/>
                    <a:pt x="364867" y="301827"/>
                  </a:cubicBezTo>
                  <a:cubicBezTo>
                    <a:pt x="363339" y="312143"/>
                    <a:pt x="349202" y="319020"/>
                    <a:pt x="327807" y="329717"/>
                  </a:cubicBezTo>
                  <a:cubicBezTo>
                    <a:pt x="291129" y="348056"/>
                    <a:pt x="235349" y="375947"/>
                    <a:pt x="193322" y="441661"/>
                  </a:cubicBezTo>
                  <a:cubicBezTo>
                    <a:pt x="117674" y="558571"/>
                    <a:pt x="8023" y="781694"/>
                    <a:pt x="6877" y="783986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53">
              <a:extLst>
                <a:ext uri="{FF2B5EF4-FFF2-40B4-BE49-F238E27FC236}">
                  <a16:creationId xmlns:a16="http://schemas.microsoft.com/office/drawing/2014/main" id="{2D081994-5E15-48F1-99D6-ED53450AD52D}"/>
                </a:ext>
              </a:extLst>
            </p:cNvPr>
            <p:cNvSpPr/>
            <p:nvPr/>
          </p:nvSpPr>
          <p:spPr>
            <a:xfrm>
              <a:off x="8171082" y="4789398"/>
              <a:ext cx="736129" cy="571966"/>
            </a:xfrm>
            <a:custGeom>
              <a:avLst/>
              <a:gdLst>
                <a:gd name="connsiteX0" fmla="*/ 471844 w 911211"/>
                <a:gd name="connsiteY0" fmla="*/ 758388 h 758388"/>
                <a:gd name="connsiteX1" fmla="*/ 7641 w 911211"/>
                <a:gd name="connsiteY1" fmla="*/ 639186 h 758388"/>
                <a:gd name="connsiteX2" fmla="*/ 5731 w 911211"/>
                <a:gd name="connsiteY2" fmla="*/ 638040 h 758388"/>
                <a:gd name="connsiteX3" fmla="*/ 0 w 911211"/>
                <a:gd name="connsiteY3" fmla="*/ 409950 h 758388"/>
                <a:gd name="connsiteX4" fmla="*/ 4203 w 911211"/>
                <a:gd name="connsiteY4" fmla="*/ 410332 h 758388"/>
                <a:gd name="connsiteX5" fmla="*/ 438986 w 911211"/>
                <a:gd name="connsiteY5" fmla="*/ 440515 h 758388"/>
                <a:gd name="connsiteX6" fmla="*/ 672043 w 911211"/>
                <a:gd name="connsiteY6" fmla="*/ 320930 h 758388"/>
                <a:gd name="connsiteX7" fmla="*/ 627342 w 911211"/>
                <a:gd name="connsiteY7" fmla="*/ 3056 h 758388"/>
                <a:gd name="connsiteX8" fmla="*/ 634219 w 911211"/>
                <a:gd name="connsiteY8" fmla="*/ 0 h 758388"/>
                <a:gd name="connsiteX9" fmla="*/ 678538 w 911211"/>
                <a:gd name="connsiteY9" fmla="*/ 325133 h 758388"/>
                <a:gd name="connsiteX10" fmla="*/ 438986 w 911211"/>
                <a:gd name="connsiteY10" fmla="*/ 448156 h 758388"/>
                <a:gd name="connsiteX11" fmla="*/ 438604 w 911211"/>
                <a:gd name="connsiteY11" fmla="*/ 448156 h 758388"/>
                <a:gd name="connsiteX12" fmla="*/ 8023 w 911211"/>
                <a:gd name="connsiteY12" fmla="*/ 418355 h 758388"/>
                <a:gd name="connsiteX13" fmla="*/ 13372 w 911211"/>
                <a:gd name="connsiteY13" fmla="*/ 633455 h 758388"/>
                <a:gd name="connsiteX14" fmla="*/ 497441 w 911211"/>
                <a:gd name="connsiteY14" fmla="*/ 750365 h 758388"/>
                <a:gd name="connsiteX15" fmla="*/ 906627 w 911211"/>
                <a:gd name="connsiteY15" fmla="*/ 625431 h 758388"/>
                <a:gd name="connsiteX16" fmla="*/ 911212 w 911211"/>
                <a:gd name="connsiteY16" fmla="*/ 631545 h 758388"/>
                <a:gd name="connsiteX17" fmla="*/ 497824 w 911211"/>
                <a:gd name="connsiteY17" fmla="*/ 758006 h 758388"/>
                <a:gd name="connsiteX18" fmla="*/ 471844 w 911211"/>
                <a:gd name="connsiteY18" fmla="*/ 758388 h 7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1211" h="758388">
                  <a:moveTo>
                    <a:pt x="471844" y="758388"/>
                  </a:moveTo>
                  <a:cubicBezTo>
                    <a:pt x="235731" y="758388"/>
                    <a:pt x="9934" y="640332"/>
                    <a:pt x="7641" y="639186"/>
                  </a:cubicBezTo>
                  <a:lnTo>
                    <a:pt x="5731" y="638040"/>
                  </a:lnTo>
                  <a:lnTo>
                    <a:pt x="0" y="409950"/>
                  </a:lnTo>
                  <a:lnTo>
                    <a:pt x="4203" y="410332"/>
                  </a:lnTo>
                  <a:cubicBezTo>
                    <a:pt x="8023" y="410714"/>
                    <a:pt x="388173" y="440897"/>
                    <a:pt x="438986" y="440515"/>
                  </a:cubicBezTo>
                  <a:cubicBezTo>
                    <a:pt x="494003" y="440133"/>
                    <a:pt x="613206" y="414917"/>
                    <a:pt x="672043" y="320930"/>
                  </a:cubicBezTo>
                  <a:cubicBezTo>
                    <a:pt x="730880" y="226943"/>
                    <a:pt x="628488" y="5349"/>
                    <a:pt x="627342" y="3056"/>
                  </a:cubicBezTo>
                  <a:lnTo>
                    <a:pt x="634219" y="0"/>
                  </a:lnTo>
                  <a:cubicBezTo>
                    <a:pt x="638422" y="9169"/>
                    <a:pt x="739667" y="227707"/>
                    <a:pt x="678538" y="325133"/>
                  </a:cubicBezTo>
                  <a:cubicBezTo>
                    <a:pt x="617790" y="421794"/>
                    <a:pt x="495149" y="447774"/>
                    <a:pt x="438986" y="448156"/>
                  </a:cubicBezTo>
                  <a:cubicBezTo>
                    <a:pt x="438986" y="448156"/>
                    <a:pt x="438604" y="448156"/>
                    <a:pt x="438604" y="448156"/>
                  </a:cubicBezTo>
                  <a:cubicBezTo>
                    <a:pt x="388173" y="448156"/>
                    <a:pt x="51960" y="421794"/>
                    <a:pt x="8023" y="418355"/>
                  </a:cubicBezTo>
                  <a:lnTo>
                    <a:pt x="13372" y="633455"/>
                  </a:lnTo>
                  <a:cubicBezTo>
                    <a:pt x="37060" y="645681"/>
                    <a:pt x="265913" y="759152"/>
                    <a:pt x="497441" y="750365"/>
                  </a:cubicBezTo>
                  <a:cubicBezTo>
                    <a:pt x="740432" y="741196"/>
                    <a:pt x="905099" y="626578"/>
                    <a:pt x="906627" y="625431"/>
                  </a:cubicBezTo>
                  <a:lnTo>
                    <a:pt x="911212" y="631545"/>
                  </a:lnTo>
                  <a:cubicBezTo>
                    <a:pt x="909684" y="632691"/>
                    <a:pt x="743106" y="748837"/>
                    <a:pt x="497824" y="758006"/>
                  </a:cubicBezTo>
                  <a:cubicBezTo>
                    <a:pt x="488654" y="758006"/>
                    <a:pt x="480249" y="758388"/>
                    <a:pt x="471844" y="758388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54">
              <a:extLst>
                <a:ext uri="{FF2B5EF4-FFF2-40B4-BE49-F238E27FC236}">
                  <a16:creationId xmlns:a16="http://schemas.microsoft.com/office/drawing/2014/main" id="{FCB6DBFC-66E9-4A30-90D8-629C730C3E89}"/>
                </a:ext>
              </a:extLst>
            </p:cNvPr>
            <p:cNvSpPr/>
            <p:nvPr/>
          </p:nvSpPr>
          <p:spPr>
            <a:xfrm>
              <a:off x="8489592" y="4708412"/>
              <a:ext cx="227821" cy="73494"/>
            </a:xfrm>
            <a:custGeom>
              <a:avLst/>
              <a:gdLst>
                <a:gd name="connsiteX0" fmla="*/ 142147 w 282006"/>
                <a:gd name="connsiteY0" fmla="*/ 406 h 97448"/>
                <a:gd name="connsiteX1" fmla="*/ 265934 w 282006"/>
                <a:gd name="connsiteY1" fmla="*/ 24 h 97448"/>
                <a:gd name="connsiteX2" fmla="*/ 281980 w 282006"/>
                <a:gd name="connsiteY2" fmla="*/ 16070 h 97448"/>
                <a:gd name="connsiteX3" fmla="*/ 281598 w 282006"/>
                <a:gd name="connsiteY3" fmla="*/ 81020 h 97448"/>
                <a:gd name="connsiteX4" fmla="*/ 267080 w 282006"/>
                <a:gd name="connsiteY4" fmla="*/ 97449 h 97448"/>
                <a:gd name="connsiteX5" fmla="*/ 11864 w 282006"/>
                <a:gd name="connsiteY5" fmla="*/ 97067 h 97448"/>
                <a:gd name="connsiteX6" fmla="*/ 20 w 282006"/>
                <a:gd name="connsiteY6" fmla="*/ 84459 h 97448"/>
                <a:gd name="connsiteX7" fmla="*/ 20 w 282006"/>
                <a:gd name="connsiteY7" fmla="*/ 14160 h 97448"/>
                <a:gd name="connsiteX8" fmla="*/ 14539 w 282006"/>
                <a:gd name="connsiteY8" fmla="*/ 406 h 97448"/>
                <a:gd name="connsiteX9" fmla="*/ 142147 w 282006"/>
                <a:gd name="connsiteY9" fmla="*/ 406 h 97448"/>
                <a:gd name="connsiteX10" fmla="*/ 142147 w 282006"/>
                <a:gd name="connsiteY10" fmla="*/ 406 h 9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2006" h="97448">
                  <a:moveTo>
                    <a:pt x="142147" y="406"/>
                  </a:moveTo>
                  <a:cubicBezTo>
                    <a:pt x="183409" y="406"/>
                    <a:pt x="224672" y="788"/>
                    <a:pt x="265934" y="24"/>
                  </a:cubicBezTo>
                  <a:cubicBezTo>
                    <a:pt x="278542" y="-358"/>
                    <a:pt x="282363" y="3844"/>
                    <a:pt x="281980" y="16070"/>
                  </a:cubicBezTo>
                  <a:cubicBezTo>
                    <a:pt x="280834" y="37465"/>
                    <a:pt x="281216" y="59243"/>
                    <a:pt x="281598" y="81020"/>
                  </a:cubicBezTo>
                  <a:cubicBezTo>
                    <a:pt x="281980" y="91718"/>
                    <a:pt x="279306" y="97449"/>
                    <a:pt x="267080" y="97449"/>
                  </a:cubicBezTo>
                  <a:cubicBezTo>
                    <a:pt x="181881" y="97067"/>
                    <a:pt x="96682" y="97067"/>
                    <a:pt x="11864" y="97067"/>
                  </a:cubicBezTo>
                  <a:cubicBezTo>
                    <a:pt x="2695" y="97067"/>
                    <a:pt x="20" y="93246"/>
                    <a:pt x="20" y="84459"/>
                  </a:cubicBezTo>
                  <a:cubicBezTo>
                    <a:pt x="403" y="61153"/>
                    <a:pt x="785" y="37465"/>
                    <a:pt x="20" y="14160"/>
                  </a:cubicBezTo>
                  <a:cubicBezTo>
                    <a:pt x="-361" y="2698"/>
                    <a:pt x="4605" y="406"/>
                    <a:pt x="14539" y="406"/>
                  </a:cubicBezTo>
                  <a:cubicBezTo>
                    <a:pt x="57329" y="788"/>
                    <a:pt x="99738" y="406"/>
                    <a:pt x="142147" y="406"/>
                  </a:cubicBezTo>
                  <a:cubicBezTo>
                    <a:pt x="142147" y="406"/>
                    <a:pt x="142147" y="406"/>
                    <a:pt x="142147" y="406"/>
                  </a:cubicBezTo>
                  <a:close/>
                </a:path>
              </a:pathLst>
            </a:custGeom>
            <a:solidFill>
              <a:srgbClr val="DB2D0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55">
              <a:extLst>
                <a:ext uri="{FF2B5EF4-FFF2-40B4-BE49-F238E27FC236}">
                  <a16:creationId xmlns:a16="http://schemas.microsoft.com/office/drawing/2014/main" id="{B5022185-B35F-4780-816A-9162ED02F059}"/>
                </a:ext>
              </a:extLst>
            </p:cNvPr>
            <p:cNvSpPr/>
            <p:nvPr/>
          </p:nvSpPr>
          <p:spPr>
            <a:xfrm>
              <a:off x="7921572" y="5043719"/>
              <a:ext cx="286134" cy="241307"/>
            </a:xfrm>
            <a:custGeom>
              <a:avLst/>
              <a:gdLst>
                <a:gd name="connsiteX0" fmla="*/ 225947 w 354188"/>
                <a:gd name="connsiteY0" fmla="*/ 319931 h 319957"/>
                <a:gd name="connsiteX1" fmla="*/ 125466 w 354188"/>
                <a:gd name="connsiteY1" fmla="*/ 310762 h 319957"/>
                <a:gd name="connsiteX2" fmla="*/ 88788 w 354188"/>
                <a:gd name="connsiteY2" fmla="*/ 285928 h 319957"/>
                <a:gd name="connsiteX3" fmla="*/ 117060 w 354188"/>
                <a:gd name="connsiteY3" fmla="*/ 243137 h 319957"/>
                <a:gd name="connsiteX4" fmla="*/ 52110 w 354188"/>
                <a:gd name="connsiteY4" fmla="*/ 235878 h 319957"/>
                <a:gd name="connsiteX5" fmla="*/ 21545 w 354188"/>
                <a:gd name="connsiteY5" fmla="*/ 212572 h 319957"/>
                <a:gd name="connsiteX6" fmla="*/ 44087 w 354188"/>
                <a:gd name="connsiteY6" fmla="*/ 177423 h 319957"/>
                <a:gd name="connsiteX7" fmla="*/ 87642 w 354188"/>
                <a:gd name="connsiteY7" fmla="*/ 167107 h 319957"/>
                <a:gd name="connsiteX8" fmla="*/ 36828 w 354188"/>
                <a:gd name="connsiteY8" fmla="*/ 158702 h 319957"/>
                <a:gd name="connsiteX9" fmla="*/ 10466 w 354188"/>
                <a:gd name="connsiteY9" fmla="*/ 133486 h 319957"/>
                <a:gd name="connsiteX10" fmla="*/ 34917 w 354188"/>
                <a:gd name="connsiteY10" fmla="*/ 101393 h 319957"/>
                <a:gd name="connsiteX11" fmla="*/ 75034 w 354188"/>
                <a:gd name="connsiteY11" fmla="*/ 90695 h 319957"/>
                <a:gd name="connsiteX12" fmla="*/ 29186 w 354188"/>
                <a:gd name="connsiteY12" fmla="*/ 84200 h 319957"/>
                <a:gd name="connsiteX13" fmla="*/ 150 w 354188"/>
                <a:gd name="connsiteY13" fmla="*/ 59366 h 319957"/>
                <a:gd name="connsiteX14" fmla="*/ 18871 w 354188"/>
                <a:gd name="connsiteY14" fmla="*/ 28802 h 319957"/>
                <a:gd name="connsiteX15" fmla="*/ 70449 w 354188"/>
                <a:gd name="connsiteY15" fmla="*/ 16194 h 319957"/>
                <a:gd name="connsiteX16" fmla="*/ 250017 w 354188"/>
                <a:gd name="connsiteY16" fmla="*/ 529 h 319957"/>
                <a:gd name="connsiteX17" fmla="*/ 295482 w 354188"/>
                <a:gd name="connsiteY17" fmla="*/ 2057 h 319957"/>
                <a:gd name="connsiteX18" fmla="*/ 320316 w 354188"/>
                <a:gd name="connsiteY18" fmla="*/ 53253 h 319957"/>
                <a:gd name="connsiteX19" fmla="*/ 326429 w 354188"/>
                <a:gd name="connsiteY19" fmla="*/ 88785 h 319957"/>
                <a:gd name="connsiteX20" fmla="*/ 323372 w 354188"/>
                <a:gd name="connsiteY20" fmla="*/ 139599 h 319957"/>
                <a:gd name="connsiteX21" fmla="*/ 324519 w 354188"/>
                <a:gd name="connsiteY21" fmla="*/ 157556 h 319957"/>
                <a:gd name="connsiteX22" fmla="*/ 332160 w 354188"/>
                <a:gd name="connsiteY22" fmla="*/ 216393 h 319957"/>
                <a:gd name="connsiteX23" fmla="*/ 321462 w 354188"/>
                <a:gd name="connsiteY23" fmla="*/ 229765 h 319957"/>
                <a:gd name="connsiteX24" fmla="*/ 353937 w 354188"/>
                <a:gd name="connsiteY24" fmla="*/ 269881 h 319957"/>
                <a:gd name="connsiteX25" fmla="*/ 312675 w 354188"/>
                <a:gd name="connsiteY25" fmla="*/ 314200 h 319957"/>
                <a:gd name="connsiteX26" fmla="*/ 225947 w 354188"/>
                <a:gd name="connsiteY26" fmla="*/ 319931 h 31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54188" h="319957">
                  <a:moveTo>
                    <a:pt x="225947" y="319931"/>
                  </a:moveTo>
                  <a:cubicBezTo>
                    <a:pt x="192326" y="319167"/>
                    <a:pt x="159087" y="313436"/>
                    <a:pt x="125466" y="310762"/>
                  </a:cubicBezTo>
                  <a:cubicBezTo>
                    <a:pt x="108655" y="309615"/>
                    <a:pt x="93373" y="303502"/>
                    <a:pt x="88788" y="285928"/>
                  </a:cubicBezTo>
                  <a:cubicBezTo>
                    <a:pt x="83057" y="256127"/>
                    <a:pt x="113240" y="246193"/>
                    <a:pt x="117060" y="243137"/>
                  </a:cubicBezTo>
                  <a:cubicBezTo>
                    <a:pt x="92990" y="240463"/>
                    <a:pt x="72741" y="238934"/>
                    <a:pt x="52110" y="235878"/>
                  </a:cubicBezTo>
                  <a:cubicBezTo>
                    <a:pt x="37974" y="233968"/>
                    <a:pt x="24220" y="229765"/>
                    <a:pt x="21545" y="212572"/>
                  </a:cubicBezTo>
                  <a:cubicBezTo>
                    <a:pt x="18871" y="194615"/>
                    <a:pt x="29569" y="185064"/>
                    <a:pt x="44087" y="177423"/>
                  </a:cubicBezTo>
                  <a:cubicBezTo>
                    <a:pt x="57459" y="170546"/>
                    <a:pt x="72741" y="172456"/>
                    <a:pt x="87642" y="167107"/>
                  </a:cubicBezTo>
                  <a:cubicBezTo>
                    <a:pt x="69685" y="164051"/>
                    <a:pt x="53256" y="161758"/>
                    <a:pt x="36828" y="158702"/>
                  </a:cubicBezTo>
                  <a:cubicBezTo>
                    <a:pt x="22309" y="156409"/>
                    <a:pt x="11230" y="148768"/>
                    <a:pt x="10466" y="133486"/>
                  </a:cubicBezTo>
                  <a:cubicBezTo>
                    <a:pt x="9319" y="116675"/>
                    <a:pt x="20017" y="106742"/>
                    <a:pt x="34917" y="101393"/>
                  </a:cubicBezTo>
                  <a:cubicBezTo>
                    <a:pt x="46761" y="97572"/>
                    <a:pt x="58987" y="94898"/>
                    <a:pt x="75034" y="90695"/>
                  </a:cubicBezTo>
                  <a:cubicBezTo>
                    <a:pt x="56695" y="88021"/>
                    <a:pt x="42941" y="86493"/>
                    <a:pt x="29186" y="84200"/>
                  </a:cubicBezTo>
                  <a:cubicBezTo>
                    <a:pt x="14668" y="81908"/>
                    <a:pt x="1296" y="76177"/>
                    <a:pt x="150" y="59366"/>
                  </a:cubicBezTo>
                  <a:cubicBezTo>
                    <a:pt x="-996" y="42938"/>
                    <a:pt x="4353" y="34150"/>
                    <a:pt x="18871" y="28802"/>
                  </a:cubicBezTo>
                  <a:cubicBezTo>
                    <a:pt x="36064" y="21925"/>
                    <a:pt x="61279" y="16958"/>
                    <a:pt x="70449" y="16194"/>
                  </a:cubicBezTo>
                  <a:cubicBezTo>
                    <a:pt x="115532" y="15047"/>
                    <a:pt x="238555" y="529"/>
                    <a:pt x="250017" y="529"/>
                  </a:cubicBezTo>
                  <a:cubicBezTo>
                    <a:pt x="265299" y="529"/>
                    <a:pt x="280582" y="-1381"/>
                    <a:pt x="295482" y="2057"/>
                  </a:cubicBezTo>
                  <a:cubicBezTo>
                    <a:pt x="322608" y="8170"/>
                    <a:pt x="333306" y="29184"/>
                    <a:pt x="320316" y="53253"/>
                  </a:cubicBezTo>
                  <a:cubicBezTo>
                    <a:pt x="312675" y="67772"/>
                    <a:pt x="308090" y="77323"/>
                    <a:pt x="326429" y="88785"/>
                  </a:cubicBezTo>
                  <a:cubicBezTo>
                    <a:pt x="340947" y="97954"/>
                    <a:pt x="338655" y="118968"/>
                    <a:pt x="323372" y="139599"/>
                  </a:cubicBezTo>
                  <a:cubicBezTo>
                    <a:pt x="318024" y="146858"/>
                    <a:pt x="315349" y="150679"/>
                    <a:pt x="324519" y="157556"/>
                  </a:cubicBezTo>
                  <a:cubicBezTo>
                    <a:pt x="348970" y="174366"/>
                    <a:pt x="350881" y="192705"/>
                    <a:pt x="332160" y="216393"/>
                  </a:cubicBezTo>
                  <a:cubicBezTo>
                    <a:pt x="328721" y="220596"/>
                    <a:pt x="325283" y="225180"/>
                    <a:pt x="321462" y="229765"/>
                  </a:cubicBezTo>
                  <a:cubicBezTo>
                    <a:pt x="347060" y="239316"/>
                    <a:pt x="355847" y="250778"/>
                    <a:pt x="353937" y="269881"/>
                  </a:cubicBezTo>
                  <a:cubicBezTo>
                    <a:pt x="351263" y="295861"/>
                    <a:pt x="337891" y="309233"/>
                    <a:pt x="312675" y="314200"/>
                  </a:cubicBezTo>
                  <a:cubicBezTo>
                    <a:pt x="302359" y="316493"/>
                    <a:pt x="244286" y="320313"/>
                    <a:pt x="225947" y="319931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57">
              <a:extLst>
                <a:ext uri="{FF2B5EF4-FFF2-40B4-BE49-F238E27FC236}">
                  <a16:creationId xmlns:a16="http://schemas.microsoft.com/office/drawing/2014/main" id="{60D775DB-7E53-4180-B465-EFD25B6BB091}"/>
                </a:ext>
              </a:extLst>
            </p:cNvPr>
            <p:cNvSpPr/>
            <p:nvPr/>
          </p:nvSpPr>
          <p:spPr>
            <a:xfrm>
              <a:off x="8425565" y="4271599"/>
              <a:ext cx="238626" cy="261696"/>
            </a:xfrm>
            <a:custGeom>
              <a:avLst/>
              <a:gdLst>
                <a:gd name="connsiteX0" fmla="*/ 118245 w 295382"/>
                <a:gd name="connsiteY0" fmla="*/ 129524 h 346991"/>
                <a:gd name="connsiteX1" fmla="*/ 13178 w 295382"/>
                <a:gd name="connsiteY1" fmla="*/ 190271 h 346991"/>
                <a:gd name="connsiteX2" fmla="*/ 952 w 295382"/>
                <a:gd name="connsiteY2" fmla="*/ 205172 h 346991"/>
                <a:gd name="connsiteX3" fmla="*/ 94175 w 295382"/>
                <a:gd name="connsiteY3" fmla="*/ 343859 h 346991"/>
                <a:gd name="connsiteX4" fmla="*/ 221783 w 295382"/>
                <a:gd name="connsiteY4" fmla="*/ 241467 h 346991"/>
                <a:gd name="connsiteX5" fmla="*/ 290936 w 295382"/>
                <a:gd name="connsiteY5" fmla="*/ 129906 h 346991"/>
                <a:gd name="connsiteX6" fmla="*/ 272597 w 295382"/>
                <a:gd name="connsiteY6" fmla="*/ 40122 h 346991"/>
                <a:gd name="connsiteX7" fmla="*/ 174408 w 295382"/>
                <a:gd name="connsiteY7" fmla="*/ 6 h 346991"/>
                <a:gd name="connsiteX8" fmla="*/ 155305 w 295382"/>
                <a:gd name="connsiteY8" fmla="*/ 19873 h 346991"/>
                <a:gd name="connsiteX9" fmla="*/ 118245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18245" y="129524"/>
                  </a:moveTo>
                  <a:cubicBezTo>
                    <a:pt x="88444" y="158942"/>
                    <a:pt x="52149" y="176517"/>
                    <a:pt x="13178" y="190271"/>
                  </a:cubicBezTo>
                  <a:cubicBezTo>
                    <a:pt x="5537" y="192946"/>
                    <a:pt x="-2868" y="195620"/>
                    <a:pt x="952" y="205172"/>
                  </a:cubicBezTo>
                  <a:cubicBezTo>
                    <a:pt x="4009" y="213195"/>
                    <a:pt x="62464" y="370985"/>
                    <a:pt x="94175" y="343859"/>
                  </a:cubicBezTo>
                  <a:cubicBezTo>
                    <a:pt x="138494" y="311766"/>
                    <a:pt x="184341" y="281966"/>
                    <a:pt x="221783" y="241467"/>
                  </a:cubicBezTo>
                  <a:cubicBezTo>
                    <a:pt x="252348" y="208610"/>
                    <a:pt x="278328" y="173079"/>
                    <a:pt x="290936" y="129906"/>
                  </a:cubicBezTo>
                  <a:cubicBezTo>
                    <a:pt x="298195" y="104308"/>
                    <a:pt x="299341" y="58843"/>
                    <a:pt x="272597" y="40122"/>
                  </a:cubicBezTo>
                  <a:cubicBezTo>
                    <a:pt x="243178" y="18727"/>
                    <a:pt x="213378" y="-376"/>
                    <a:pt x="174408" y="6"/>
                  </a:cubicBezTo>
                  <a:cubicBezTo>
                    <a:pt x="159125" y="388"/>
                    <a:pt x="153776" y="4972"/>
                    <a:pt x="155305" y="19873"/>
                  </a:cubicBezTo>
                  <a:cubicBezTo>
                    <a:pt x="157597" y="50055"/>
                    <a:pt x="127032" y="121118"/>
                    <a:pt x="118245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Moon 58">
              <a:extLst>
                <a:ext uri="{FF2B5EF4-FFF2-40B4-BE49-F238E27FC236}">
                  <a16:creationId xmlns:a16="http://schemas.microsoft.com/office/drawing/2014/main" id="{0E78D415-4319-47F4-8CCC-6AA412BA6FC2}"/>
                </a:ext>
              </a:extLst>
            </p:cNvPr>
            <p:cNvSpPr/>
            <p:nvPr/>
          </p:nvSpPr>
          <p:spPr>
            <a:xfrm rot="16200000">
              <a:off x="8376053" y="3954286"/>
              <a:ext cx="44641" cy="185864"/>
            </a:xfrm>
            <a:prstGeom prst="mo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Block Arc 20">
              <a:extLst>
                <a:ext uri="{FF2B5EF4-FFF2-40B4-BE49-F238E27FC236}">
                  <a16:creationId xmlns:a16="http://schemas.microsoft.com/office/drawing/2014/main" id="{442BD419-0F67-4BAB-976B-E90CC1C4AECE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8088494" y="4259584"/>
              <a:ext cx="1014582" cy="1119128"/>
            </a:xfrm>
            <a:custGeom>
              <a:avLst/>
              <a:gdLst/>
              <a:ahLst/>
              <a:cxnLst/>
              <a:rect l="l" t="t" r="r" b="b"/>
              <a:pathLst>
                <a:path w="2958558" h="3207983">
                  <a:moveTo>
                    <a:pt x="376920" y="2960896"/>
                  </a:moveTo>
                  <a:cubicBezTo>
                    <a:pt x="266613" y="2960896"/>
                    <a:pt x="177192" y="2871475"/>
                    <a:pt x="177192" y="2761168"/>
                  </a:cubicBezTo>
                  <a:cubicBezTo>
                    <a:pt x="177192" y="2650861"/>
                    <a:pt x="266613" y="2561440"/>
                    <a:pt x="376920" y="2561440"/>
                  </a:cubicBezTo>
                  <a:cubicBezTo>
                    <a:pt x="487227" y="2561440"/>
                    <a:pt x="576648" y="2650861"/>
                    <a:pt x="576648" y="2761168"/>
                  </a:cubicBezTo>
                  <a:cubicBezTo>
                    <a:pt x="576648" y="2871475"/>
                    <a:pt x="487227" y="2960896"/>
                    <a:pt x="376920" y="2960896"/>
                  </a:cubicBezTo>
                  <a:close/>
                  <a:moveTo>
                    <a:pt x="376921" y="3072323"/>
                  </a:moveTo>
                  <a:cubicBezTo>
                    <a:pt x="539434" y="3072323"/>
                    <a:pt x="671176" y="2940581"/>
                    <a:pt x="671176" y="2778068"/>
                  </a:cubicBezTo>
                  <a:cubicBezTo>
                    <a:pt x="671176" y="2615555"/>
                    <a:pt x="539434" y="2483813"/>
                    <a:pt x="376921" y="2483813"/>
                  </a:cubicBezTo>
                  <a:cubicBezTo>
                    <a:pt x="214408" y="2483813"/>
                    <a:pt x="82666" y="2615555"/>
                    <a:pt x="82666" y="2778068"/>
                  </a:cubicBezTo>
                  <a:cubicBezTo>
                    <a:pt x="82666" y="2940581"/>
                    <a:pt x="214408" y="3072323"/>
                    <a:pt x="376921" y="3072323"/>
                  </a:cubicBezTo>
                  <a:close/>
                  <a:moveTo>
                    <a:pt x="2379939" y="3207575"/>
                  </a:moveTo>
                  <a:cubicBezTo>
                    <a:pt x="2342159" y="3210380"/>
                    <a:pt x="2303308" y="3198772"/>
                    <a:pt x="2272342" y="3172087"/>
                  </a:cubicBezTo>
                  <a:cubicBezTo>
                    <a:pt x="2210411" y="3118717"/>
                    <a:pt x="2203469" y="3025247"/>
                    <a:pt x="2256839" y="2963315"/>
                  </a:cubicBezTo>
                  <a:cubicBezTo>
                    <a:pt x="2292137" y="2922355"/>
                    <a:pt x="2344975" y="2905450"/>
                    <a:pt x="2394194" y="2916618"/>
                  </a:cubicBezTo>
                  <a:lnTo>
                    <a:pt x="2482323" y="2842744"/>
                  </a:lnTo>
                  <a:lnTo>
                    <a:pt x="2486558" y="2847797"/>
                  </a:lnTo>
                  <a:cubicBezTo>
                    <a:pt x="2638916" y="2767056"/>
                    <a:pt x="2628462" y="2744879"/>
                    <a:pt x="2689889" y="2690172"/>
                  </a:cubicBezTo>
                  <a:cubicBezTo>
                    <a:pt x="2722819" y="2655246"/>
                    <a:pt x="2732363" y="2657367"/>
                    <a:pt x="2726376" y="2568558"/>
                  </a:cubicBezTo>
                  <a:lnTo>
                    <a:pt x="2730335" y="2568172"/>
                  </a:lnTo>
                  <a:lnTo>
                    <a:pt x="2726098" y="2568172"/>
                  </a:lnTo>
                  <a:lnTo>
                    <a:pt x="2726098" y="2140027"/>
                  </a:lnTo>
                  <a:lnTo>
                    <a:pt x="2686068" y="2140105"/>
                  </a:lnTo>
                  <a:cubicBezTo>
                    <a:pt x="2685662" y="1932305"/>
                    <a:pt x="2574529" y="1740506"/>
                    <a:pt x="2394530" y="1636956"/>
                  </a:cubicBezTo>
                  <a:cubicBezTo>
                    <a:pt x="2214320" y="1533284"/>
                    <a:pt x="1992511" y="1533845"/>
                    <a:pt x="1812826" y="1638426"/>
                  </a:cubicBezTo>
                  <a:cubicBezTo>
                    <a:pt x="1633353" y="1742884"/>
                    <a:pt x="1523189" y="1935240"/>
                    <a:pt x="1523830" y="2143038"/>
                  </a:cubicBezTo>
                  <a:lnTo>
                    <a:pt x="1483625" y="2143162"/>
                  </a:lnTo>
                  <a:lnTo>
                    <a:pt x="1483625" y="2568172"/>
                  </a:lnTo>
                  <a:lnTo>
                    <a:pt x="1479388" y="2568172"/>
                  </a:lnTo>
                  <a:lnTo>
                    <a:pt x="1483347" y="2568558"/>
                  </a:lnTo>
                  <a:cubicBezTo>
                    <a:pt x="1477359" y="2657367"/>
                    <a:pt x="1486903" y="2655246"/>
                    <a:pt x="1519833" y="2690172"/>
                  </a:cubicBezTo>
                  <a:cubicBezTo>
                    <a:pt x="1581261" y="2744879"/>
                    <a:pt x="1570806" y="2767057"/>
                    <a:pt x="1723166" y="2847797"/>
                  </a:cubicBezTo>
                  <a:lnTo>
                    <a:pt x="1727402" y="2842744"/>
                  </a:lnTo>
                  <a:lnTo>
                    <a:pt x="1815530" y="2916618"/>
                  </a:lnTo>
                  <a:cubicBezTo>
                    <a:pt x="1864749" y="2905450"/>
                    <a:pt x="1917587" y="2922356"/>
                    <a:pt x="1952884" y="2963315"/>
                  </a:cubicBezTo>
                  <a:cubicBezTo>
                    <a:pt x="2006254" y="3025247"/>
                    <a:pt x="1999313" y="3118717"/>
                    <a:pt x="1937381" y="3172087"/>
                  </a:cubicBezTo>
                  <a:cubicBezTo>
                    <a:pt x="1906416" y="3198772"/>
                    <a:pt x="1867565" y="3210380"/>
                    <a:pt x="1829785" y="3207575"/>
                  </a:cubicBezTo>
                  <a:cubicBezTo>
                    <a:pt x="1792004" y="3204769"/>
                    <a:pt x="1755294" y="3187551"/>
                    <a:pt x="1728609" y="3156586"/>
                  </a:cubicBezTo>
                  <a:cubicBezTo>
                    <a:pt x="1704170" y="3128225"/>
                    <a:pt x="1692377" y="3093251"/>
                    <a:pt x="1694258" y="3058558"/>
                  </a:cubicBezTo>
                  <a:lnTo>
                    <a:pt x="1607474" y="2985811"/>
                  </a:lnTo>
                  <a:lnTo>
                    <a:pt x="1609754" y="2983092"/>
                  </a:lnTo>
                  <a:cubicBezTo>
                    <a:pt x="1505378" y="2914609"/>
                    <a:pt x="1454899" y="2874388"/>
                    <a:pt x="1372959" y="2808609"/>
                  </a:cubicBezTo>
                  <a:cubicBezTo>
                    <a:pt x="1301402" y="2768123"/>
                    <a:pt x="1295976" y="2652344"/>
                    <a:pt x="1300245" y="2568172"/>
                  </a:cubicBezTo>
                  <a:lnTo>
                    <a:pt x="1296941" y="2568172"/>
                  </a:lnTo>
                  <a:lnTo>
                    <a:pt x="1296941" y="2143739"/>
                  </a:lnTo>
                  <a:lnTo>
                    <a:pt x="1251342" y="2143880"/>
                  </a:lnTo>
                  <a:cubicBezTo>
                    <a:pt x="1250400" y="1838694"/>
                    <a:pt x="1412261" y="1556194"/>
                    <a:pt x="1675942" y="1402813"/>
                  </a:cubicBezTo>
                  <a:cubicBezTo>
                    <a:pt x="1778114" y="1343381"/>
                    <a:pt x="1889554" y="1306836"/>
                    <a:pt x="2003205" y="1293823"/>
                  </a:cubicBezTo>
                  <a:lnTo>
                    <a:pt x="2003205" y="878785"/>
                  </a:lnTo>
                  <a:lnTo>
                    <a:pt x="1998176" y="878621"/>
                  </a:lnTo>
                  <a:cubicBezTo>
                    <a:pt x="2009560" y="630102"/>
                    <a:pt x="1847671" y="398939"/>
                    <a:pt x="1584243" y="287563"/>
                  </a:cubicBezTo>
                  <a:cubicBezTo>
                    <a:pt x="1373323" y="198386"/>
                    <a:pt x="1125012" y="198092"/>
                    <a:pt x="913796" y="286769"/>
                  </a:cubicBezTo>
                  <a:cubicBezTo>
                    <a:pt x="650203" y="397436"/>
                    <a:pt x="487575" y="627955"/>
                    <a:pt x="497878" y="876315"/>
                  </a:cubicBezTo>
                  <a:lnTo>
                    <a:pt x="492947" y="876461"/>
                  </a:lnTo>
                  <a:lnTo>
                    <a:pt x="492947" y="2424958"/>
                  </a:lnTo>
                  <a:cubicBezTo>
                    <a:pt x="646520" y="2471832"/>
                    <a:pt x="757382" y="2615059"/>
                    <a:pt x="757382" y="2784179"/>
                  </a:cubicBezTo>
                  <a:cubicBezTo>
                    <a:pt x="757382" y="2993324"/>
                    <a:pt x="587836" y="3162870"/>
                    <a:pt x="378691" y="3162870"/>
                  </a:cubicBezTo>
                  <a:cubicBezTo>
                    <a:pt x="169546" y="3162870"/>
                    <a:pt x="0" y="2993324"/>
                    <a:pt x="0" y="2784179"/>
                  </a:cubicBezTo>
                  <a:cubicBezTo>
                    <a:pt x="0" y="2610447"/>
                    <a:pt x="116991" y="2464039"/>
                    <a:pt x="276947" y="2421074"/>
                  </a:cubicBezTo>
                  <a:lnTo>
                    <a:pt x="276947" y="783746"/>
                  </a:lnTo>
                  <a:lnTo>
                    <a:pt x="281758" y="783746"/>
                  </a:lnTo>
                  <a:cubicBezTo>
                    <a:pt x="307533" y="493124"/>
                    <a:pt x="502412" y="231983"/>
                    <a:pt x="801266" y="95774"/>
                  </a:cubicBezTo>
                  <a:cubicBezTo>
                    <a:pt x="1082323" y="-32324"/>
                    <a:pt x="1416727" y="-31901"/>
                    <a:pt x="1697364" y="96907"/>
                  </a:cubicBezTo>
                  <a:cubicBezTo>
                    <a:pt x="1994951" y="233494"/>
                    <a:pt x="2188714" y="494056"/>
                    <a:pt x="2214549" y="783746"/>
                  </a:cubicBezTo>
                  <a:lnTo>
                    <a:pt x="2219205" y="783746"/>
                  </a:lnTo>
                  <a:lnTo>
                    <a:pt x="2219205" y="1295162"/>
                  </a:lnTo>
                  <a:cubicBezTo>
                    <a:pt x="2327099" y="1309357"/>
                    <a:pt x="2432799" y="1344641"/>
                    <a:pt x="2530224" y="1400656"/>
                  </a:cubicBezTo>
                  <a:cubicBezTo>
                    <a:pt x="2794677" y="1552703"/>
                    <a:pt x="2957961" y="1834385"/>
                    <a:pt x="2958558" y="2139573"/>
                  </a:cubicBezTo>
                  <a:lnTo>
                    <a:pt x="2912782" y="2139663"/>
                  </a:lnTo>
                  <a:lnTo>
                    <a:pt x="2912782" y="2568172"/>
                  </a:lnTo>
                  <a:lnTo>
                    <a:pt x="2909478" y="2568172"/>
                  </a:lnTo>
                  <a:cubicBezTo>
                    <a:pt x="2913747" y="2652344"/>
                    <a:pt x="2908320" y="2768123"/>
                    <a:pt x="2836763" y="2808609"/>
                  </a:cubicBezTo>
                  <a:cubicBezTo>
                    <a:pt x="2754824" y="2874388"/>
                    <a:pt x="2704345" y="2914609"/>
                    <a:pt x="2599970" y="2983091"/>
                  </a:cubicBezTo>
                  <a:lnTo>
                    <a:pt x="2602250" y="2985811"/>
                  </a:lnTo>
                  <a:lnTo>
                    <a:pt x="2515466" y="3058559"/>
                  </a:lnTo>
                  <a:cubicBezTo>
                    <a:pt x="2517346" y="3093252"/>
                    <a:pt x="2505554" y="3128225"/>
                    <a:pt x="2481114" y="3156586"/>
                  </a:cubicBezTo>
                  <a:cubicBezTo>
                    <a:pt x="2454429" y="3187551"/>
                    <a:pt x="2417719" y="3204769"/>
                    <a:pt x="2379939" y="3207575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105" name="그룹 104"/>
          <p:cNvGrpSpPr/>
          <p:nvPr/>
        </p:nvGrpSpPr>
        <p:grpSpPr>
          <a:xfrm>
            <a:off x="-221515" y="163656"/>
            <a:ext cx="3528392" cy="707124"/>
            <a:chOff x="5886754" y="2243146"/>
            <a:chExt cx="3528392" cy="707124"/>
          </a:xfrm>
        </p:grpSpPr>
        <p:sp>
          <p:nvSpPr>
            <p:cNvPr id="111" name="직사각형 110"/>
            <p:cNvSpPr/>
            <p:nvPr/>
          </p:nvSpPr>
          <p:spPr>
            <a:xfrm>
              <a:off x="5886754" y="2483614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제작 개요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112" name="그룹 111"/>
            <p:cNvGrpSpPr/>
            <p:nvPr/>
          </p:nvGrpSpPr>
          <p:grpSpPr>
            <a:xfrm>
              <a:off x="6219253" y="2243146"/>
              <a:ext cx="630301" cy="707124"/>
              <a:chOff x="5813904" y="2011793"/>
              <a:chExt cx="630301" cy="707124"/>
            </a:xfrm>
          </p:grpSpPr>
          <p:grpSp>
            <p:nvGrpSpPr>
              <p:cNvPr id="113" name="그룹 112"/>
              <p:cNvGrpSpPr/>
              <p:nvPr/>
            </p:nvGrpSpPr>
            <p:grpSpPr>
              <a:xfrm>
                <a:off x="5813904" y="2011793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115" name="그룹 114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128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9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7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4" name="TextBox 113"/>
              <p:cNvSpPr txBox="1"/>
              <p:nvPr/>
            </p:nvSpPr>
            <p:spPr>
              <a:xfrm>
                <a:off x="5871226" y="2164928"/>
                <a:ext cx="5156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01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5" name="TextBox 4"/>
          <p:cNvSpPr txBox="1"/>
          <p:nvPr/>
        </p:nvSpPr>
        <p:spPr>
          <a:xfrm>
            <a:off x="4028556" y="840572"/>
            <a:ext cx="33458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상비 약품 배달 서비스 플랫폼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130" name="직선 연결선 129"/>
          <p:cNvCxnSpPr/>
          <p:nvPr/>
        </p:nvCxnSpPr>
        <p:spPr>
          <a:xfrm flipV="1">
            <a:off x="4129270" y="1270189"/>
            <a:ext cx="2894833" cy="313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104621" y="746610"/>
            <a:ext cx="172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나 혼자 약 산다 </a:t>
            </a:r>
            <a:r>
              <a:rPr lang="en-US" altLang="ko-KR" sz="1200" dirty="0" smtClean="0"/>
              <a:t>V_01</a:t>
            </a:r>
            <a:endParaRPr lang="ko-KR" alt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2816712" y="2521622"/>
            <a:ext cx="576958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증상 별 약품 정보 제공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본인 증상에 맞는 약품 주문 가능 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주문내역으로 본인이 복용했던 약품 정보 조회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가능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차후 의사 처방에 정보 공유 가능 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정확한 약품 복용 방법 습득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약품 중복 투입 방지 가능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아픈 몸을 이끌고 약국 방문이 필요 없는 비대면 주문 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93921" y="1544032"/>
            <a:ext cx="2463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 </a:t>
            </a:r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주문 고객</a:t>
            </a:r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560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233098" y="3234033"/>
            <a:ext cx="566184" cy="727161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tx2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4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 rot="21239851">
            <a:off x="1058659" y="3722037"/>
            <a:ext cx="307090" cy="488604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tx2">
              <a:lumMod val="50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5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849550" y="2199964"/>
            <a:ext cx="709808" cy="67123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tx2">
              <a:lumMod val="5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2" name="그룹 11"/>
          <p:cNvGrpSpPr/>
          <p:nvPr/>
        </p:nvGrpSpPr>
        <p:grpSpPr>
          <a:xfrm>
            <a:off x="2243326" y="93260"/>
            <a:ext cx="6622942" cy="5447538"/>
            <a:chOff x="2778376" y="2502668"/>
            <a:chExt cx="2371124" cy="2947121"/>
          </a:xfrm>
        </p:grpSpPr>
        <p:grpSp>
          <p:nvGrpSpPr>
            <p:cNvPr id="33" name="Group 251">
              <a:extLst>
                <a:ext uri="{FF2B5EF4-FFF2-40B4-BE49-F238E27FC236}">
                  <a16:creationId xmlns:a16="http://schemas.microsoft.com/office/drawing/2014/main" id="{57A45126-1639-4132-884F-04B598211887}"/>
                </a:ext>
              </a:extLst>
            </p:cNvPr>
            <p:cNvGrpSpPr/>
            <p:nvPr/>
          </p:nvGrpSpPr>
          <p:grpSpPr>
            <a:xfrm>
              <a:off x="2778376" y="2502668"/>
              <a:ext cx="2371124" cy="2947121"/>
              <a:chOff x="6477000" y="3030600"/>
              <a:chExt cx="1328738" cy="1952563"/>
            </a:xfrm>
          </p:grpSpPr>
          <p:sp>
            <p:nvSpPr>
              <p:cNvPr id="34" name="Freeform 21">
                <a:extLst>
                  <a:ext uri="{FF2B5EF4-FFF2-40B4-BE49-F238E27FC236}">
                    <a16:creationId xmlns:a16="http://schemas.microsoft.com/office/drawing/2014/main" id="{E53AE1F2-CAC2-4EFC-B4B2-C05FF0B0A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77000" y="3162300"/>
                <a:ext cx="1328738" cy="1820863"/>
              </a:xfrm>
              <a:custGeom>
                <a:avLst/>
                <a:gdLst>
                  <a:gd name="T0" fmla="*/ 353 w 353"/>
                  <a:gd name="T1" fmla="*/ 461 h 485"/>
                  <a:gd name="T2" fmla="*/ 329 w 353"/>
                  <a:gd name="T3" fmla="*/ 485 h 485"/>
                  <a:gd name="T4" fmla="*/ 24 w 353"/>
                  <a:gd name="T5" fmla="*/ 485 h 485"/>
                  <a:gd name="T6" fmla="*/ 0 w 353"/>
                  <a:gd name="T7" fmla="*/ 461 h 485"/>
                  <a:gd name="T8" fmla="*/ 0 w 353"/>
                  <a:gd name="T9" fmla="*/ 24 h 485"/>
                  <a:gd name="T10" fmla="*/ 24 w 353"/>
                  <a:gd name="T11" fmla="*/ 0 h 485"/>
                  <a:gd name="T12" fmla="*/ 329 w 353"/>
                  <a:gd name="T13" fmla="*/ 0 h 485"/>
                  <a:gd name="T14" fmla="*/ 353 w 353"/>
                  <a:gd name="T15" fmla="*/ 24 h 485"/>
                  <a:gd name="T16" fmla="*/ 353 w 353"/>
                  <a:gd name="T17" fmla="*/ 461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3" h="485">
                    <a:moveTo>
                      <a:pt x="353" y="461"/>
                    </a:moveTo>
                    <a:cubicBezTo>
                      <a:pt x="353" y="475"/>
                      <a:pt x="343" y="485"/>
                      <a:pt x="329" y="485"/>
                    </a:cubicBezTo>
                    <a:cubicBezTo>
                      <a:pt x="24" y="485"/>
                      <a:pt x="24" y="485"/>
                      <a:pt x="24" y="485"/>
                    </a:cubicBezTo>
                    <a:cubicBezTo>
                      <a:pt x="11" y="485"/>
                      <a:pt x="0" y="475"/>
                      <a:pt x="0" y="461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29" y="0"/>
                      <a:pt x="329" y="0"/>
                      <a:pt x="329" y="0"/>
                    </a:cubicBezTo>
                    <a:cubicBezTo>
                      <a:pt x="343" y="0"/>
                      <a:pt x="353" y="11"/>
                      <a:pt x="353" y="24"/>
                    </a:cubicBezTo>
                    <a:lnTo>
                      <a:pt x="353" y="461"/>
                    </a:lnTo>
                    <a:close/>
                  </a:path>
                </a:pathLst>
              </a:custGeom>
              <a:solidFill>
                <a:srgbClr val="5BB7E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Rectangle 22">
                <a:extLst>
                  <a:ext uri="{FF2B5EF4-FFF2-40B4-BE49-F238E27FC236}">
                    <a16:creationId xmlns:a16="http://schemas.microsoft.com/office/drawing/2014/main" id="{67974A35-9891-4B0E-AFCF-C9A7130793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14778" y="3247153"/>
                <a:ext cx="1262447" cy="169311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23">
                <a:extLst>
                  <a:ext uri="{FF2B5EF4-FFF2-40B4-BE49-F238E27FC236}">
                    <a16:creationId xmlns:a16="http://schemas.microsoft.com/office/drawing/2014/main" id="{A1643E49-823B-4289-8041-D352FFBCA0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1300" y="3294062"/>
                <a:ext cx="1101725" cy="1520825"/>
              </a:xfrm>
              <a:custGeom>
                <a:avLst/>
                <a:gdLst>
                  <a:gd name="T0" fmla="*/ 689 w 694"/>
                  <a:gd name="T1" fmla="*/ 953 h 958"/>
                  <a:gd name="T2" fmla="*/ 689 w 694"/>
                  <a:gd name="T3" fmla="*/ 948 h 958"/>
                  <a:gd name="T4" fmla="*/ 9 w 694"/>
                  <a:gd name="T5" fmla="*/ 948 h 958"/>
                  <a:gd name="T6" fmla="*/ 9 w 694"/>
                  <a:gd name="T7" fmla="*/ 9 h 958"/>
                  <a:gd name="T8" fmla="*/ 684 w 694"/>
                  <a:gd name="T9" fmla="*/ 9 h 958"/>
                  <a:gd name="T10" fmla="*/ 684 w 694"/>
                  <a:gd name="T11" fmla="*/ 953 h 958"/>
                  <a:gd name="T12" fmla="*/ 689 w 694"/>
                  <a:gd name="T13" fmla="*/ 953 h 958"/>
                  <a:gd name="T14" fmla="*/ 689 w 694"/>
                  <a:gd name="T15" fmla="*/ 948 h 958"/>
                  <a:gd name="T16" fmla="*/ 689 w 694"/>
                  <a:gd name="T17" fmla="*/ 953 h 958"/>
                  <a:gd name="T18" fmla="*/ 694 w 694"/>
                  <a:gd name="T19" fmla="*/ 953 h 958"/>
                  <a:gd name="T20" fmla="*/ 694 w 694"/>
                  <a:gd name="T21" fmla="*/ 0 h 958"/>
                  <a:gd name="T22" fmla="*/ 0 w 694"/>
                  <a:gd name="T23" fmla="*/ 0 h 958"/>
                  <a:gd name="T24" fmla="*/ 0 w 694"/>
                  <a:gd name="T25" fmla="*/ 958 h 958"/>
                  <a:gd name="T26" fmla="*/ 694 w 694"/>
                  <a:gd name="T27" fmla="*/ 958 h 958"/>
                  <a:gd name="T28" fmla="*/ 694 w 694"/>
                  <a:gd name="T29" fmla="*/ 953 h 958"/>
                  <a:gd name="T30" fmla="*/ 689 w 694"/>
                  <a:gd name="T31" fmla="*/ 953 h 9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94" h="958">
                    <a:moveTo>
                      <a:pt x="689" y="953"/>
                    </a:moveTo>
                    <a:lnTo>
                      <a:pt x="689" y="948"/>
                    </a:lnTo>
                    <a:lnTo>
                      <a:pt x="9" y="948"/>
                    </a:lnTo>
                    <a:lnTo>
                      <a:pt x="9" y="9"/>
                    </a:lnTo>
                    <a:lnTo>
                      <a:pt x="684" y="9"/>
                    </a:lnTo>
                    <a:lnTo>
                      <a:pt x="684" y="953"/>
                    </a:lnTo>
                    <a:lnTo>
                      <a:pt x="689" y="953"/>
                    </a:lnTo>
                    <a:lnTo>
                      <a:pt x="689" y="948"/>
                    </a:lnTo>
                    <a:lnTo>
                      <a:pt x="689" y="953"/>
                    </a:lnTo>
                    <a:lnTo>
                      <a:pt x="694" y="953"/>
                    </a:lnTo>
                    <a:lnTo>
                      <a:pt x="694" y="0"/>
                    </a:lnTo>
                    <a:lnTo>
                      <a:pt x="0" y="0"/>
                    </a:lnTo>
                    <a:lnTo>
                      <a:pt x="0" y="958"/>
                    </a:lnTo>
                    <a:lnTo>
                      <a:pt x="694" y="958"/>
                    </a:lnTo>
                    <a:lnTo>
                      <a:pt x="694" y="953"/>
                    </a:lnTo>
                    <a:lnTo>
                      <a:pt x="689" y="9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24">
                <a:extLst>
                  <a:ext uri="{FF2B5EF4-FFF2-40B4-BE49-F238E27FC236}">
                    <a16:creationId xmlns:a16="http://schemas.microsoft.com/office/drawing/2014/main" id="{EA21C846-9064-4F19-A4FD-05C1BEE8B3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6563" y="3609975"/>
                <a:ext cx="711200" cy="0"/>
              </a:xfrm>
              <a:custGeom>
                <a:avLst/>
                <a:gdLst>
                  <a:gd name="T0" fmla="*/ 0 w 448"/>
                  <a:gd name="T1" fmla="*/ 448 w 448"/>
                  <a:gd name="T2" fmla="*/ 0 w 44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448">
                    <a:moveTo>
                      <a:pt x="0" y="0"/>
                    </a:moveTo>
                    <a:lnTo>
                      <a:pt x="4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Line 25">
                <a:extLst>
                  <a:ext uri="{FF2B5EF4-FFF2-40B4-BE49-F238E27FC236}">
                    <a16:creationId xmlns:a16="http://schemas.microsoft.com/office/drawing/2014/main" id="{8FE3C21A-FFBF-4D53-8005-1648932446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86563" y="3609975"/>
                <a:ext cx="71120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27">
                <a:extLst>
                  <a:ext uri="{FF2B5EF4-FFF2-40B4-BE49-F238E27FC236}">
                    <a16:creationId xmlns:a16="http://schemas.microsoft.com/office/drawing/2014/main" id="{BEA4397B-BE8C-47F3-92FF-56554AA214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1475" y="3759200"/>
                <a:ext cx="839788" cy="0"/>
              </a:xfrm>
              <a:custGeom>
                <a:avLst/>
                <a:gdLst>
                  <a:gd name="T0" fmla="*/ 0 w 529"/>
                  <a:gd name="T1" fmla="*/ 529 w 529"/>
                  <a:gd name="T2" fmla="*/ 0 w 52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29">
                    <a:moveTo>
                      <a:pt x="0" y="0"/>
                    </a:moveTo>
                    <a:lnTo>
                      <a:pt x="52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Line 28">
                <a:extLst>
                  <a:ext uri="{FF2B5EF4-FFF2-40B4-BE49-F238E27FC236}">
                    <a16:creationId xmlns:a16="http://schemas.microsoft.com/office/drawing/2014/main" id="{778976C4-29EA-4201-96B1-DB9A199A8D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21475" y="3759200"/>
                <a:ext cx="839788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30">
                <a:extLst>
                  <a:ext uri="{FF2B5EF4-FFF2-40B4-BE49-F238E27FC236}">
                    <a16:creationId xmlns:a16="http://schemas.microsoft.com/office/drawing/2014/main" id="{EC1F5AFA-EB0D-44B6-9D90-BFFDACC8DE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6563" y="3913188"/>
                <a:ext cx="711200" cy="0"/>
              </a:xfrm>
              <a:custGeom>
                <a:avLst/>
                <a:gdLst>
                  <a:gd name="T0" fmla="*/ 0 w 448"/>
                  <a:gd name="T1" fmla="*/ 448 w 448"/>
                  <a:gd name="T2" fmla="*/ 0 w 44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448">
                    <a:moveTo>
                      <a:pt x="0" y="0"/>
                    </a:moveTo>
                    <a:lnTo>
                      <a:pt x="4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Line 31">
                <a:extLst>
                  <a:ext uri="{FF2B5EF4-FFF2-40B4-BE49-F238E27FC236}">
                    <a16:creationId xmlns:a16="http://schemas.microsoft.com/office/drawing/2014/main" id="{CE737790-A297-4BF2-B83F-8B69EF09E0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86563" y="3913188"/>
                <a:ext cx="71120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33">
                <a:extLst>
                  <a:ext uri="{FF2B5EF4-FFF2-40B4-BE49-F238E27FC236}">
                    <a16:creationId xmlns:a16="http://schemas.microsoft.com/office/drawing/2014/main" id="{776E1927-BB78-4B14-87F8-F6B0C35D04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1475" y="4067175"/>
                <a:ext cx="839788" cy="0"/>
              </a:xfrm>
              <a:custGeom>
                <a:avLst/>
                <a:gdLst>
                  <a:gd name="T0" fmla="*/ 0 w 529"/>
                  <a:gd name="T1" fmla="*/ 529 w 529"/>
                  <a:gd name="T2" fmla="*/ 0 w 52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29">
                    <a:moveTo>
                      <a:pt x="0" y="0"/>
                    </a:moveTo>
                    <a:lnTo>
                      <a:pt x="52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Line 34">
                <a:extLst>
                  <a:ext uri="{FF2B5EF4-FFF2-40B4-BE49-F238E27FC236}">
                    <a16:creationId xmlns:a16="http://schemas.microsoft.com/office/drawing/2014/main" id="{F562F56B-586A-43D8-BF19-D7D7501CC5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657975" y="3979533"/>
                <a:ext cx="839788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36">
                <a:extLst>
                  <a:ext uri="{FF2B5EF4-FFF2-40B4-BE49-F238E27FC236}">
                    <a16:creationId xmlns:a16="http://schemas.microsoft.com/office/drawing/2014/main" id="{63D77E84-1838-4347-8637-D9AE621B3F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6563" y="4221163"/>
                <a:ext cx="711200" cy="0"/>
              </a:xfrm>
              <a:custGeom>
                <a:avLst/>
                <a:gdLst>
                  <a:gd name="T0" fmla="*/ 0 w 448"/>
                  <a:gd name="T1" fmla="*/ 448 w 448"/>
                  <a:gd name="T2" fmla="*/ 0 w 44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448">
                    <a:moveTo>
                      <a:pt x="0" y="0"/>
                    </a:moveTo>
                    <a:lnTo>
                      <a:pt x="4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39">
                <a:extLst>
                  <a:ext uri="{FF2B5EF4-FFF2-40B4-BE49-F238E27FC236}">
                    <a16:creationId xmlns:a16="http://schemas.microsoft.com/office/drawing/2014/main" id="{4834D6A9-00B3-4DC6-819A-8968E33938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86563" y="4525963"/>
                <a:ext cx="711200" cy="0"/>
              </a:xfrm>
              <a:custGeom>
                <a:avLst/>
                <a:gdLst>
                  <a:gd name="T0" fmla="*/ 0 w 448"/>
                  <a:gd name="T1" fmla="*/ 448 w 448"/>
                  <a:gd name="T2" fmla="*/ 0 w 448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448">
                    <a:moveTo>
                      <a:pt x="0" y="0"/>
                    </a:moveTo>
                    <a:lnTo>
                      <a:pt x="44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Line 40">
                <a:extLst>
                  <a:ext uri="{FF2B5EF4-FFF2-40B4-BE49-F238E27FC236}">
                    <a16:creationId xmlns:a16="http://schemas.microsoft.com/office/drawing/2014/main" id="{2832B48A-7C4B-4A68-BF7F-604A3028D3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86563" y="4525963"/>
                <a:ext cx="71120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42">
                <a:extLst>
                  <a:ext uri="{FF2B5EF4-FFF2-40B4-BE49-F238E27FC236}">
                    <a16:creationId xmlns:a16="http://schemas.microsoft.com/office/drawing/2014/main" id="{E8B71DC3-F988-440A-A86F-D661FB9CCA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21475" y="4371975"/>
                <a:ext cx="839788" cy="0"/>
              </a:xfrm>
              <a:custGeom>
                <a:avLst/>
                <a:gdLst>
                  <a:gd name="T0" fmla="*/ 0 w 529"/>
                  <a:gd name="T1" fmla="*/ 529 w 529"/>
                  <a:gd name="T2" fmla="*/ 0 w 52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529">
                    <a:moveTo>
                      <a:pt x="0" y="0"/>
                    </a:moveTo>
                    <a:lnTo>
                      <a:pt x="52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Line 43">
                <a:extLst>
                  <a:ext uri="{FF2B5EF4-FFF2-40B4-BE49-F238E27FC236}">
                    <a16:creationId xmlns:a16="http://schemas.microsoft.com/office/drawing/2014/main" id="{58DE57AE-1619-4B06-B4E5-8239CB0BBE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21475" y="4371975"/>
                <a:ext cx="839788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45">
                <a:extLst>
                  <a:ext uri="{FF2B5EF4-FFF2-40B4-BE49-F238E27FC236}">
                    <a16:creationId xmlns:a16="http://schemas.microsoft.com/office/drawing/2014/main" id="{B87AA553-2406-493F-B3C7-A5F6A068D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3933" y="3182759"/>
                <a:ext cx="571823" cy="91976"/>
              </a:xfrm>
              <a:custGeom>
                <a:avLst/>
                <a:gdLst>
                  <a:gd name="T0" fmla="*/ 161 w 161"/>
                  <a:gd name="T1" fmla="*/ 36 h 49"/>
                  <a:gd name="T2" fmla="*/ 126 w 161"/>
                  <a:gd name="T3" fmla="*/ 0 h 49"/>
                  <a:gd name="T4" fmla="*/ 36 w 161"/>
                  <a:gd name="T5" fmla="*/ 0 h 49"/>
                  <a:gd name="T6" fmla="*/ 0 w 161"/>
                  <a:gd name="T7" fmla="*/ 36 h 49"/>
                  <a:gd name="T8" fmla="*/ 0 w 161"/>
                  <a:gd name="T9" fmla="*/ 36 h 49"/>
                  <a:gd name="T10" fmla="*/ 13 w 161"/>
                  <a:gd name="T11" fmla="*/ 49 h 49"/>
                  <a:gd name="T12" fmla="*/ 148 w 161"/>
                  <a:gd name="T13" fmla="*/ 49 h 49"/>
                  <a:gd name="T14" fmla="*/ 161 w 161"/>
                  <a:gd name="T15" fmla="*/ 3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1" h="49">
                    <a:moveTo>
                      <a:pt x="161" y="36"/>
                    </a:moveTo>
                    <a:cubicBezTo>
                      <a:pt x="161" y="16"/>
                      <a:pt x="146" y="0"/>
                      <a:pt x="126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3"/>
                      <a:pt x="6" y="49"/>
                      <a:pt x="13" y="49"/>
                    </a:cubicBezTo>
                    <a:cubicBezTo>
                      <a:pt x="148" y="49"/>
                      <a:pt x="148" y="49"/>
                      <a:pt x="148" y="49"/>
                    </a:cubicBezTo>
                    <a:cubicBezTo>
                      <a:pt x="155" y="49"/>
                      <a:pt x="161" y="43"/>
                      <a:pt x="161" y="36"/>
                    </a:cubicBezTo>
                    <a:close/>
                  </a:path>
                </a:pathLst>
              </a:custGeom>
              <a:solidFill>
                <a:srgbClr val="FFC000">
                  <a:alpha val="93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0" name="Freeform 46">
                <a:extLst>
                  <a:ext uri="{FF2B5EF4-FFF2-40B4-BE49-F238E27FC236}">
                    <a16:creationId xmlns:a16="http://schemas.microsoft.com/office/drawing/2014/main" id="{060D9B28-6C9B-4DA1-B5CB-B7E53DCDCA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1180" y="3030600"/>
                <a:ext cx="266093" cy="213156"/>
              </a:xfrm>
              <a:custGeom>
                <a:avLst/>
                <a:gdLst>
                  <a:gd name="T0" fmla="*/ 41 w 81"/>
                  <a:gd name="T1" fmla="*/ 0 h 81"/>
                  <a:gd name="T2" fmla="*/ 0 w 81"/>
                  <a:gd name="T3" fmla="*/ 40 h 81"/>
                  <a:gd name="T4" fmla="*/ 41 w 81"/>
                  <a:gd name="T5" fmla="*/ 81 h 81"/>
                  <a:gd name="T6" fmla="*/ 81 w 81"/>
                  <a:gd name="T7" fmla="*/ 40 h 81"/>
                  <a:gd name="T8" fmla="*/ 41 w 81"/>
                  <a:gd name="T9" fmla="*/ 0 h 81"/>
                  <a:gd name="T10" fmla="*/ 41 w 81"/>
                  <a:gd name="T11" fmla="*/ 69 h 81"/>
                  <a:gd name="T12" fmla="*/ 12 w 81"/>
                  <a:gd name="T13" fmla="*/ 40 h 81"/>
                  <a:gd name="T14" fmla="*/ 41 w 81"/>
                  <a:gd name="T15" fmla="*/ 12 h 81"/>
                  <a:gd name="T16" fmla="*/ 69 w 81"/>
                  <a:gd name="T17" fmla="*/ 40 h 81"/>
                  <a:gd name="T18" fmla="*/ 41 w 81"/>
                  <a:gd name="T19" fmla="*/ 6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81">
                    <a:moveTo>
                      <a:pt x="41" y="0"/>
                    </a:moveTo>
                    <a:cubicBezTo>
                      <a:pt x="18" y="0"/>
                      <a:pt x="0" y="18"/>
                      <a:pt x="0" y="40"/>
                    </a:cubicBezTo>
                    <a:cubicBezTo>
                      <a:pt x="0" y="63"/>
                      <a:pt x="18" y="81"/>
                      <a:pt x="41" y="81"/>
                    </a:cubicBezTo>
                    <a:cubicBezTo>
                      <a:pt x="63" y="81"/>
                      <a:pt x="81" y="63"/>
                      <a:pt x="81" y="40"/>
                    </a:cubicBezTo>
                    <a:cubicBezTo>
                      <a:pt x="81" y="18"/>
                      <a:pt x="63" y="0"/>
                      <a:pt x="41" y="0"/>
                    </a:cubicBezTo>
                    <a:close/>
                    <a:moveTo>
                      <a:pt x="41" y="69"/>
                    </a:moveTo>
                    <a:cubicBezTo>
                      <a:pt x="25" y="69"/>
                      <a:pt x="12" y="56"/>
                      <a:pt x="12" y="40"/>
                    </a:cubicBezTo>
                    <a:cubicBezTo>
                      <a:pt x="12" y="24"/>
                      <a:pt x="25" y="12"/>
                      <a:pt x="41" y="12"/>
                    </a:cubicBezTo>
                    <a:cubicBezTo>
                      <a:pt x="56" y="12"/>
                      <a:pt x="69" y="24"/>
                      <a:pt x="69" y="40"/>
                    </a:cubicBezTo>
                    <a:cubicBezTo>
                      <a:pt x="69" y="56"/>
                      <a:pt x="56" y="69"/>
                      <a:pt x="41" y="69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9" name="Rectangle 367">
              <a:extLst>
                <a:ext uri="{FF2B5EF4-FFF2-40B4-BE49-F238E27FC236}">
                  <a16:creationId xmlns:a16="http://schemas.microsoft.com/office/drawing/2014/main" id="{361A66A2-C1E5-49A1-AF8B-387C36E278D3}"/>
                </a:ext>
              </a:extLst>
            </p:cNvPr>
            <p:cNvSpPr/>
            <p:nvPr/>
          </p:nvSpPr>
          <p:spPr>
            <a:xfrm>
              <a:off x="2960852" y="4500386"/>
              <a:ext cx="2054497" cy="639270"/>
            </a:xfrm>
            <a:prstGeom prst="rect">
              <a:avLst/>
            </a:prstGeom>
            <a:solidFill>
              <a:schemeClr val="accent5"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2999708" y="3190279"/>
              <a:ext cx="344390" cy="624258"/>
              <a:chOff x="5315812" y="3639472"/>
              <a:chExt cx="296133" cy="604547"/>
            </a:xfrm>
          </p:grpSpPr>
          <p:sp>
            <p:nvSpPr>
              <p:cNvPr id="68" name="Freeform 18">
                <a:extLst>
                  <a:ext uri="{FF2B5EF4-FFF2-40B4-BE49-F238E27FC236}">
                    <a16:creationId xmlns:a16="http://schemas.microsoft.com/office/drawing/2014/main" id="{409E41FA-6675-4D69-A647-1DC0171592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2873" y="3718780"/>
                <a:ext cx="186028" cy="444748"/>
              </a:xfrm>
              <a:custGeom>
                <a:avLst/>
                <a:gdLst>
                  <a:gd name="T0" fmla="*/ 564 w 862"/>
                  <a:gd name="T1" fmla="*/ 78 h 2998"/>
                  <a:gd name="T2" fmla="*/ 579 w 862"/>
                  <a:gd name="T3" fmla="*/ 156 h 2998"/>
                  <a:gd name="T4" fmla="*/ 570 w 862"/>
                  <a:gd name="T5" fmla="*/ 282 h 2998"/>
                  <a:gd name="T6" fmla="*/ 531 w 862"/>
                  <a:gd name="T7" fmla="*/ 420 h 2998"/>
                  <a:gd name="T8" fmla="*/ 675 w 862"/>
                  <a:gd name="T9" fmla="*/ 489 h 2998"/>
                  <a:gd name="T10" fmla="*/ 819 w 862"/>
                  <a:gd name="T11" fmla="*/ 589 h 2998"/>
                  <a:gd name="T12" fmla="*/ 851 w 862"/>
                  <a:gd name="T13" fmla="*/ 876 h 2998"/>
                  <a:gd name="T14" fmla="*/ 846 w 862"/>
                  <a:gd name="T15" fmla="*/ 1427 h 2998"/>
                  <a:gd name="T16" fmla="*/ 817 w 862"/>
                  <a:gd name="T17" fmla="*/ 1724 h 2998"/>
                  <a:gd name="T18" fmla="*/ 739 w 862"/>
                  <a:gd name="T19" fmla="*/ 1745 h 2998"/>
                  <a:gd name="T20" fmla="*/ 753 w 862"/>
                  <a:gd name="T21" fmla="*/ 1714 h 2998"/>
                  <a:gd name="T22" fmla="*/ 750 w 862"/>
                  <a:gd name="T23" fmla="*/ 1698 h 2998"/>
                  <a:gd name="T24" fmla="*/ 790 w 862"/>
                  <a:gd name="T25" fmla="*/ 1658 h 2998"/>
                  <a:gd name="T26" fmla="*/ 788 w 862"/>
                  <a:gd name="T27" fmla="*/ 1607 h 2998"/>
                  <a:gd name="T28" fmla="*/ 742 w 862"/>
                  <a:gd name="T29" fmla="*/ 1660 h 2998"/>
                  <a:gd name="T30" fmla="*/ 751 w 862"/>
                  <a:gd name="T31" fmla="*/ 1380 h 2998"/>
                  <a:gd name="T32" fmla="*/ 702 w 862"/>
                  <a:gd name="T33" fmla="*/ 1000 h 2998"/>
                  <a:gd name="T34" fmla="*/ 684 w 862"/>
                  <a:gd name="T35" fmla="*/ 831 h 2998"/>
                  <a:gd name="T36" fmla="*/ 642 w 862"/>
                  <a:gd name="T37" fmla="*/ 1014 h 2998"/>
                  <a:gd name="T38" fmla="*/ 730 w 862"/>
                  <a:gd name="T39" fmla="*/ 1656 h 2998"/>
                  <a:gd name="T40" fmla="*/ 708 w 862"/>
                  <a:gd name="T41" fmla="*/ 1924 h 2998"/>
                  <a:gd name="T42" fmla="*/ 753 w 862"/>
                  <a:gd name="T43" fmla="*/ 2256 h 2998"/>
                  <a:gd name="T44" fmla="*/ 671 w 862"/>
                  <a:gd name="T45" fmla="*/ 2687 h 2998"/>
                  <a:gd name="T46" fmla="*/ 722 w 862"/>
                  <a:gd name="T47" fmla="*/ 2894 h 2998"/>
                  <a:gd name="T48" fmla="*/ 568 w 862"/>
                  <a:gd name="T49" fmla="*/ 2989 h 2998"/>
                  <a:gd name="T50" fmla="*/ 551 w 862"/>
                  <a:gd name="T51" fmla="*/ 2773 h 2998"/>
                  <a:gd name="T52" fmla="*/ 570 w 862"/>
                  <a:gd name="T53" fmla="*/ 2627 h 2998"/>
                  <a:gd name="T54" fmla="*/ 539 w 862"/>
                  <a:gd name="T55" fmla="*/ 2349 h 2998"/>
                  <a:gd name="T56" fmla="*/ 515 w 862"/>
                  <a:gd name="T57" fmla="*/ 1994 h 2998"/>
                  <a:gd name="T58" fmla="*/ 422 w 862"/>
                  <a:gd name="T59" fmla="*/ 1576 h 2998"/>
                  <a:gd name="T60" fmla="*/ 386 w 862"/>
                  <a:gd name="T61" fmla="*/ 1833 h 2998"/>
                  <a:gd name="T62" fmla="*/ 319 w 862"/>
                  <a:gd name="T63" fmla="*/ 2120 h 2998"/>
                  <a:gd name="T64" fmla="*/ 311 w 862"/>
                  <a:gd name="T65" fmla="*/ 2525 h 2998"/>
                  <a:gd name="T66" fmla="*/ 339 w 862"/>
                  <a:gd name="T67" fmla="*/ 2773 h 2998"/>
                  <a:gd name="T68" fmla="*/ 331 w 862"/>
                  <a:gd name="T69" fmla="*/ 2984 h 2998"/>
                  <a:gd name="T70" fmla="*/ 210 w 862"/>
                  <a:gd name="T71" fmla="*/ 2989 h 2998"/>
                  <a:gd name="T72" fmla="*/ 195 w 862"/>
                  <a:gd name="T73" fmla="*/ 2838 h 2998"/>
                  <a:gd name="T74" fmla="*/ 191 w 862"/>
                  <a:gd name="T75" fmla="*/ 2504 h 2998"/>
                  <a:gd name="T76" fmla="*/ 130 w 862"/>
                  <a:gd name="T77" fmla="*/ 2254 h 2998"/>
                  <a:gd name="T78" fmla="*/ 171 w 862"/>
                  <a:gd name="T79" fmla="*/ 1971 h 2998"/>
                  <a:gd name="T80" fmla="*/ 148 w 862"/>
                  <a:gd name="T81" fmla="*/ 1718 h 2998"/>
                  <a:gd name="T82" fmla="*/ 204 w 862"/>
                  <a:gd name="T83" fmla="*/ 1189 h 2998"/>
                  <a:gd name="T84" fmla="*/ 195 w 862"/>
                  <a:gd name="T85" fmla="*/ 809 h 2998"/>
                  <a:gd name="T86" fmla="*/ 168 w 862"/>
                  <a:gd name="T87" fmla="*/ 962 h 2998"/>
                  <a:gd name="T88" fmla="*/ 144 w 862"/>
                  <a:gd name="T89" fmla="*/ 1229 h 2998"/>
                  <a:gd name="T90" fmla="*/ 110 w 862"/>
                  <a:gd name="T91" fmla="*/ 1402 h 2998"/>
                  <a:gd name="T92" fmla="*/ 122 w 862"/>
                  <a:gd name="T93" fmla="*/ 1656 h 2998"/>
                  <a:gd name="T94" fmla="*/ 82 w 862"/>
                  <a:gd name="T95" fmla="*/ 1656 h 2998"/>
                  <a:gd name="T96" fmla="*/ 110 w 862"/>
                  <a:gd name="T97" fmla="*/ 1704 h 2998"/>
                  <a:gd name="T98" fmla="*/ 124 w 862"/>
                  <a:gd name="T99" fmla="*/ 1729 h 2998"/>
                  <a:gd name="T100" fmla="*/ 95 w 862"/>
                  <a:gd name="T101" fmla="*/ 1751 h 2998"/>
                  <a:gd name="T102" fmla="*/ 2 w 862"/>
                  <a:gd name="T103" fmla="*/ 1640 h 2998"/>
                  <a:gd name="T104" fmla="*/ 2 w 862"/>
                  <a:gd name="T105" fmla="*/ 1140 h 2998"/>
                  <a:gd name="T106" fmla="*/ 11 w 862"/>
                  <a:gd name="T107" fmla="*/ 933 h 2998"/>
                  <a:gd name="T108" fmla="*/ 22 w 862"/>
                  <a:gd name="T109" fmla="*/ 693 h 2998"/>
                  <a:gd name="T110" fmla="*/ 99 w 862"/>
                  <a:gd name="T111" fmla="*/ 524 h 2998"/>
                  <a:gd name="T112" fmla="*/ 288 w 862"/>
                  <a:gd name="T113" fmla="*/ 453 h 2998"/>
                  <a:gd name="T114" fmla="*/ 339 w 862"/>
                  <a:gd name="T115" fmla="*/ 311 h 2998"/>
                  <a:gd name="T116" fmla="*/ 299 w 862"/>
                  <a:gd name="T117" fmla="*/ 224 h 2998"/>
                  <a:gd name="T118" fmla="*/ 313 w 862"/>
                  <a:gd name="T119" fmla="*/ 104 h 2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62" h="2998">
                    <a:moveTo>
                      <a:pt x="439" y="0"/>
                    </a:moveTo>
                    <a:lnTo>
                      <a:pt x="522" y="27"/>
                    </a:lnTo>
                    <a:lnTo>
                      <a:pt x="551" y="73"/>
                    </a:lnTo>
                    <a:lnTo>
                      <a:pt x="555" y="76"/>
                    </a:lnTo>
                    <a:lnTo>
                      <a:pt x="560" y="78"/>
                    </a:lnTo>
                    <a:lnTo>
                      <a:pt x="564" y="78"/>
                    </a:lnTo>
                    <a:lnTo>
                      <a:pt x="568" y="80"/>
                    </a:lnTo>
                    <a:lnTo>
                      <a:pt x="570" y="80"/>
                    </a:lnTo>
                    <a:lnTo>
                      <a:pt x="573" y="84"/>
                    </a:lnTo>
                    <a:lnTo>
                      <a:pt x="575" y="87"/>
                    </a:lnTo>
                    <a:lnTo>
                      <a:pt x="579" y="93"/>
                    </a:lnTo>
                    <a:lnTo>
                      <a:pt x="579" y="156"/>
                    </a:lnTo>
                    <a:lnTo>
                      <a:pt x="580" y="180"/>
                    </a:lnTo>
                    <a:lnTo>
                      <a:pt x="584" y="202"/>
                    </a:lnTo>
                    <a:lnTo>
                      <a:pt x="588" y="222"/>
                    </a:lnTo>
                    <a:lnTo>
                      <a:pt x="588" y="240"/>
                    </a:lnTo>
                    <a:lnTo>
                      <a:pt x="580" y="262"/>
                    </a:lnTo>
                    <a:lnTo>
                      <a:pt x="570" y="282"/>
                    </a:lnTo>
                    <a:lnTo>
                      <a:pt x="557" y="302"/>
                    </a:lnTo>
                    <a:lnTo>
                      <a:pt x="544" y="324"/>
                    </a:lnTo>
                    <a:lnTo>
                      <a:pt x="533" y="344"/>
                    </a:lnTo>
                    <a:lnTo>
                      <a:pt x="526" y="367"/>
                    </a:lnTo>
                    <a:lnTo>
                      <a:pt x="524" y="393"/>
                    </a:lnTo>
                    <a:lnTo>
                      <a:pt x="531" y="420"/>
                    </a:lnTo>
                    <a:lnTo>
                      <a:pt x="544" y="438"/>
                    </a:lnTo>
                    <a:lnTo>
                      <a:pt x="562" y="453"/>
                    </a:lnTo>
                    <a:lnTo>
                      <a:pt x="586" y="464"/>
                    </a:lnTo>
                    <a:lnTo>
                      <a:pt x="613" y="473"/>
                    </a:lnTo>
                    <a:lnTo>
                      <a:pt x="644" y="482"/>
                    </a:lnTo>
                    <a:lnTo>
                      <a:pt x="675" y="489"/>
                    </a:lnTo>
                    <a:lnTo>
                      <a:pt x="706" y="498"/>
                    </a:lnTo>
                    <a:lnTo>
                      <a:pt x="737" y="507"/>
                    </a:lnTo>
                    <a:lnTo>
                      <a:pt x="762" y="520"/>
                    </a:lnTo>
                    <a:lnTo>
                      <a:pt x="786" y="536"/>
                    </a:lnTo>
                    <a:lnTo>
                      <a:pt x="802" y="556"/>
                    </a:lnTo>
                    <a:lnTo>
                      <a:pt x="819" y="589"/>
                    </a:lnTo>
                    <a:lnTo>
                      <a:pt x="831" y="629"/>
                    </a:lnTo>
                    <a:lnTo>
                      <a:pt x="840" y="674"/>
                    </a:lnTo>
                    <a:lnTo>
                      <a:pt x="846" y="722"/>
                    </a:lnTo>
                    <a:lnTo>
                      <a:pt x="850" y="774"/>
                    </a:lnTo>
                    <a:lnTo>
                      <a:pt x="851" y="825"/>
                    </a:lnTo>
                    <a:lnTo>
                      <a:pt x="851" y="876"/>
                    </a:lnTo>
                    <a:lnTo>
                      <a:pt x="851" y="925"/>
                    </a:lnTo>
                    <a:lnTo>
                      <a:pt x="851" y="973"/>
                    </a:lnTo>
                    <a:lnTo>
                      <a:pt x="862" y="1127"/>
                    </a:lnTo>
                    <a:lnTo>
                      <a:pt x="850" y="1227"/>
                    </a:lnTo>
                    <a:lnTo>
                      <a:pt x="844" y="1329"/>
                    </a:lnTo>
                    <a:lnTo>
                      <a:pt x="846" y="1427"/>
                    </a:lnTo>
                    <a:lnTo>
                      <a:pt x="853" y="1524"/>
                    </a:lnTo>
                    <a:lnTo>
                      <a:pt x="862" y="1616"/>
                    </a:lnTo>
                    <a:lnTo>
                      <a:pt x="862" y="1649"/>
                    </a:lnTo>
                    <a:lnTo>
                      <a:pt x="853" y="1676"/>
                    </a:lnTo>
                    <a:lnTo>
                      <a:pt x="839" y="1702"/>
                    </a:lnTo>
                    <a:lnTo>
                      <a:pt x="817" y="1724"/>
                    </a:lnTo>
                    <a:lnTo>
                      <a:pt x="793" y="1742"/>
                    </a:lnTo>
                    <a:lnTo>
                      <a:pt x="768" y="1754"/>
                    </a:lnTo>
                    <a:lnTo>
                      <a:pt x="742" y="1764"/>
                    </a:lnTo>
                    <a:lnTo>
                      <a:pt x="742" y="1756"/>
                    </a:lnTo>
                    <a:lnTo>
                      <a:pt x="740" y="1751"/>
                    </a:lnTo>
                    <a:lnTo>
                      <a:pt x="739" y="1745"/>
                    </a:lnTo>
                    <a:lnTo>
                      <a:pt x="739" y="1742"/>
                    </a:lnTo>
                    <a:lnTo>
                      <a:pt x="739" y="1736"/>
                    </a:lnTo>
                    <a:lnTo>
                      <a:pt x="739" y="1729"/>
                    </a:lnTo>
                    <a:lnTo>
                      <a:pt x="744" y="1724"/>
                    </a:lnTo>
                    <a:lnTo>
                      <a:pt x="750" y="1720"/>
                    </a:lnTo>
                    <a:lnTo>
                      <a:pt x="753" y="1714"/>
                    </a:lnTo>
                    <a:lnTo>
                      <a:pt x="757" y="1707"/>
                    </a:lnTo>
                    <a:lnTo>
                      <a:pt x="759" y="1700"/>
                    </a:lnTo>
                    <a:lnTo>
                      <a:pt x="755" y="1698"/>
                    </a:lnTo>
                    <a:lnTo>
                      <a:pt x="751" y="1698"/>
                    </a:lnTo>
                    <a:lnTo>
                      <a:pt x="750" y="1698"/>
                    </a:lnTo>
                    <a:lnTo>
                      <a:pt x="750" y="1698"/>
                    </a:lnTo>
                    <a:lnTo>
                      <a:pt x="750" y="1696"/>
                    </a:lnTo>
                    <a:lnTo>
                      <a:pt x="750" y="1694"/>
                    </a:lnTo>
                    <a:lnTo>
                      <a:pt x="748" y="1693"/>
                    </a:lnTo>
                    <a:lnTo>
                      <a:pt x="748" y="1687"/>
                    </a:lnTo>
                    <a:lnTo>
                      <a:pt x="770" y="1674"/>
                    </a:lnTo>
                    <a:lnTo>
                      <a:pt x="790" y="1658"/>
                    </a:lnTo>
                    <a:lnTo>
                      <a:pt x="808" y="1640"/>
                    </a:lnTo>
                    <a:lnTo>
                      <a:pt x="806" y="1631"/>
                    </a:lnTo>
                    <a:lnTo>
                      <a:pt x="804" y="1624"/>
                    </a:lnTo>
                    <a:lnTo>
                      <a:pt x="802" y="1618"/>
                    </a:lnTo>
                    <a:lnTo>
                      <a:pt x="799" y="1613"/>
                    </a:lnTo>
                    <a:lnTo>
                      <a:pt x="788" y="1607"/>
                    </a:lnTo>
                    <a:lnTo>
                      <a:pt x="779" y="1613"/>
                    </a:lnTo>
                    <a:lnTo>
                      <a:pt x="775" y="1625"/>
                    </a:lnTo>
                    <a:lnTo>
                      <a:pt x="771" y="1638"/>
                    </a:lnTo>
                    <a:lnTo>
                      <a:pt x="766" y="1647"/>
                    </a:lnTo>
                    <a:lnTo>
                      <a:pt x="757" y="1656"/>
                    </a:lnTo>
                    <a:lnTo>
                      <a:pt x="742" y="1660"/>
                    </a:lnTo>
                    <a:lnTo>
                      <a:pt x="735" y="1547"/>
                    </a:lnTo>
                    <a:lnTo>
                      <a:pt x="768" y="1493"/>
                    </a:lnTo>
                    <a:lnTo>
                      <a:pt x="768" y="1469"/>
                    </a:lnTo>
                    <a:lnTo>
                      <a:pt x="766" y="1442"/>
                    </a:lnTo>
                    <a:lnTo>
                      <a:pt x="759" y="1413"/>
                    </a:lnTo>
                    <a:lnTo>
                      <a:pt x="751" y="1380"/>
                    </a:lnTo>
                    <a:lnTo>
                      <a:pt x="742" y="1349"/>
                    </a:lnTo>
                    <a:lnTo>
                      <a:pt x="733" y="1318"/>
                    </a:lnTo>
                    <a:lnTo>
                      <a:pt x="724" y="1291"/>
                    </a:lnTo>
                    <a:lnTo>
                      <a:pt x="719" y="1267"/>
                    </a:lnTo>
                    <a:lnTo>
                      <a:pt x="722" y="1056"/>
                    </a:lnTo>
                    <a:lnTo>
                      <a:pt x="702" y="1000"/>
                    </a:lnTo>
                    <a:lnTo>
                      <a:pt x="699" y="974"/>
                    </a:lnTo>
                    <a:lnTo>
                      <a:pt x="697" y="945"/>
                    </a:lnTo>
                    <a:lnTo>
                      <a:pt x="695" y="914"/>
                    </a:lnTo>
                    <a:lnTo>
                      <a:pt x="695" y="884"/>
                    </a:lnTo>
                    <a:lnTo>
                      <a:pt x="691" y="854"/>
                    </a:lnTo>
                    <a:lnTo>
                      <a:pt x="684" y="831"/>
                    </a:lnTo>
                    <a:lnTo>
                      <a:pt x="671" y="813"/>
                    </a:lnTo>
                    <a:lnTo>
                      <a:pt x="668" y="809"/>
                    </a:lnTo>
                    <a:lnTo>
                      <a:pt x="668" y="889"/>
                    </a:lnTo>
                    <a:lnTo>
                      <a:pt x="653" y="927"/>
                    </a:lnTo>
                    <a:lnTo>
                      <a:pt x="644" y="969"/>
                    </a:lnTo>
                    <a:lnTo>
                      <a:pt x="642" y="1014"/>
                    </a:lnTo>
                    <a:lnTo>
                      <a:pt x="642" y="1060"/>
                    </a:lnTo>
                    <a:lnTo>
                      <a:pt x="648" y="1105"/>
                    </a:lnTo>
                    <a:lnTo>
                      <a:pt x="655" y="1149"/>
                    </a:lnTo>
                    <a:lnTo>
                      <a:pt x="662" y="1187"/>
                    </a:lnTo>
                    <a:lnTo>
                      <a:pt x="728" y="1620"/>
                    </a:lnTo>
                    <a:lnTo>
                      <a:pt x="730" y="1656"/>
                    </a:lnTo>
                    <a:lnTo>
                      <a:pt x="728" y="1698"/>
                    </a:lnTo>
                    <a:lnTo>
                      <a:pt x="722" y="1744"/>
                    </a:lnTo>
                    <a:lnTo>
                      <a:pt x="717" y="1789"/>
                    </a:lnTo>
                    <a:lnTo>
                      <a:pt x="710" y="1836"/>
                    </a:lnTo>
                    <a:lnTo>
                      <a:pt x="708" y="1882"/>
                    </a:lnTo>
                    <a:lnTo>
                      <a:pt x="708" y="1924"/>
                    </a:lnTo>
                    <a:lnTo>
                      <a:pt x="713" y="1974"/>
                    </a:lnTo>
                    <a:lnTo>
                      <a:pt x="722" y="2027"/>
                    </a:lnTo>
                    <a:lnTo>
                      <a:pt x="733" y="2082"/>
                    </a:lnTo>
                    <a:lnTo>
                      <a:pt x="744" y="2140"/>
                    </a:lnTo>
                    <a:lnTo>
                      <a:pt x="751" y="2198"/>
                    </a:lnTo>
                    <a:lnTo>
                      <a:pt x="753" y="2256"/>
                    </a:lnTo>
                    <a:lnTo>
                      <a:pt x="748" y="2313"/>
                    </a:lnTo>
                    <a:lnTo>
                      <a:pt x="731" y="2387"/>
                    </a:lnTo>
                    <a:lnTo>
                      <a:pt x="715" y="2458"/>
                    </a:lnTo>
                    <a:lnTo>
                      <a:pt x="699" y="2531"/>
                    </a:lnTo>
                    <a:lnTo>
                      <a:pt x="684" y="2607"/>
                    </a:lnTo>
                    <a:lnTo>
                      <a:pt x="671" y="2687"/>
                    </a:lnTo>
                    <a:lnTo>
                      <a:pt x="670" y="2727"/>
                    </a:lnTo>
                    <a:lnTo>
                      <a:pt x="675" y="2762"/>
                    </a:lnTo>
                    <a:lnTo>
                      <a:pt x="684" y="2796"/>
                    </a:lnTo>
                    <a:lnTo>
                      <a:pt x="697" y="2829"/>
                    </a:lnTo>
                    <a:lnTo>
                      <a:pt x="710" y="2862"/>
                    </a:lnTo>
                    <a:lnTo>
                      <a:pt x="722" y="2894"/>
                    </a:lnTo>
                    <a:lnTo>
                      <a:pt x="731" y="2927"/>
                    </a:lnTo>
                    <a:lnTo>
                      <a:pt x="735" y="2964"/>
                    </a:lnTo>
                    <a:lnTo>
                      <a:pt x="699" y="2980"/>
                    </a:lnTo>
                    <a:lnTo>
                      <a:pt x="659" y="2989"/>
                    </a:lnTo>
                    <a:lnTo>
                      <a:pt x="615" y="2991"/>
                    </a:lnTo>
                    <a:lnTo>
                      <a:pt x="568" y="2989"/>
                    </a:lnTo>
                    <a:lnTo>
                      <a:pt x="559" y="2962"/>
                    </a:lnTo>
                    <a:lnTo>
                      <a:pt x="551" y="2929"/>
                    </a:lnTo>
                    <a:lnTo>
                      <a:pt x="548" y="2894"/>
                    </a:lnTo>
                    <a:lnTo>
                      <a:pt x="551" y="2856"/>
                    </a:lnTo>
                    <a:lnTo>
                      <a:pt x="555" y="2784"/>
                    </a:lnTo>
                    <a:lnTo>
                      <a:pt x="551" y="2773"/>
                    </a:lnTo>
                    <a:lnTo>
                      <a:pt x="546" y="2760"/>
                    </a:lnTo>
                    <a:lnTo>
                      <a:pt x="542" y="2745"/>
                    </a:lnTo>
                    <a:lnTo>
                      <a:pt x="542" y="2727"/>
                    </a:lnTo>
                    <a:lnTo>
                      <a:pt x="551" y="2696"/>
                    </a:lnTo>
                    <a:lnTo>
                      <a:pt x="560" y="2664"/>
                    </a:lnTo>
                    <a:lnTo>
                      <a:pt x="570" y="2627"/>
                    </a:lnTo>
                    <a:lnTo>
                      <a:pt x="575" y="2589"/>
                    </a:lnTo>
                    <a:lnTo>
                      <a:pt x="577" y="2545"/>
                    </a:lnTo>
                    <a:lnTo>
                      <a:pt x="571" y="2500"/>
                    </a:lnTo>
                    <a:lnTo>
                      <a:pt x="560" y="2453"/>
                    </a:lnTo>
                    <a:lnTo>
                      <a:pt x="550" y="2402"/>
                    </a:lnTo>
                    <a:lnTo>
                      <a:pt x="539" y="2349"/>
                    </a:lnTo>
                    <a:lnTo>
                      <a:pt x="535" y="2294"/>
                    </a:lnTo>
                    <a:lnTo>
                      <a:pt x="539" y="2240"/>
                    </a:lnTo>
                    <a:lnTo>
                      <a:pt x="559" y="2116"/>
                    </a:lnTo>
                    <a:lnTo>
                      <a:pt x="548" y="2076"/>
                    </a:lnTo>
                    <a:lnTo>
                      <a:pt x="531" y="2036"/>
                    </a:lnTo>
                    <a:lnTo>
                      <a:pt x="515" y="1994"/>
                    </a:lnTo>
                    <a:lnTo>
                      <a:pt x="502" y="1953"/>
                    </a:lnTo>
                    <a:lnTo>
                      <a:pt x="491" y="1784"/>
                    </a:lnTo>
                    <a:lnTo>
                      <a:pt x="439" y="1540"/>
                    </a:lnTo>
                    <a:lnTo>
                      <a:pt x="431" y="1540"/>
                    </a:lnTo>
                    <a:lnTo>
                      <a:pt x="426" y="1556"/>
                    </a:lnTo>
                    <a:lnTo>
                      <a:pt x="422" y="1576"/>
                    </a:lnTo>
                    <a:lnTo>
                      <a:pt x="422" y="1600"/>
                    </a:lnTo>
                    <a:lnTo>
                      <a:pt x="406" y="1642"/>
                    </a:lnTo>
                    <a:lnTo>
                      <a:pt x="397" y="1685"/>
                    </a:lnTo>
                    <a:lnTo>
                      <a:pt x="391" y="1733"/>
                    </a:lnTo>
                    <a:lnTo>
                      <a:pt x="390" y="1782"/>
                    </a:lnTo>
                    <a:lnTo>
                      <a:pt x="386" y="1833"/>
                    </a:lnTo>
                    <a:lnTo>
                      <a:pt x="382" y="1885"/>
                    </a:lnTo>
                    <a:lnTo>
                      <a:pt x="375" y="1936"/>
                    </a:lnTo>
                    <a:lnTo>
                      <a:pt x="362" y="1985"/>
                    </a:lnTo>
                    <a:lnTo>
                      <a:pt x="346" y="2031"/>
                    </a:lnTo>
                    <a:lnTo>
                      <a:pt x="330" y="2076"/>
                    </a:lnTo>
                    <a:lnTo>
                      <a:pt x="319" y="2120"/>
                    </a:lnTo>
                    <a:lnTo>
                      <a:pt x="339" y="2209"/>
                    </a:lnTo>
                    <a:lnTo>
                      <a:pt x="339" y="2364"/>
                    </a:lnTo>
                    <a:lnTo>
                      <a:pt x="331" y="2400"/>
                    </a:lnTo>
                    <a:lnTo>
                      <a:pt x="322" y="2438"/>
                    </a:lnTo>
                    <a:lnTo>
                      <a:pt x="315" y="2482"/>
                    </a:lnTo>
                    <a:lnTo>
                      <a:pt x="311" y="2525"/>
                    </a:lnTo>
                    <a:lnTo>
                      <a:pt x="315" y="2569"/>
                    </a:lnTo>
                    <a:lnTo>
                      <a:pt x="319" y="2664"/>
                    </a:lnTo>
                    <a:lnTo>
                      <a:pt x="348" y="2727"/>
                    </a:lnTo>
                    <a:lnTo>
                      <a:pt x="348" y="2744"/>
                    </a:lnTo>
                    <a:lnTo>
                      <a:pt x="344" y="2758"/>
                    </a:lnTo>
                    <a:lnTo>
                      <a:pt x="339" y="2773"/>
                    </a:lnTo>
                    <a:lnTo>
                      <a:pt x="335" y="2784"/>
                    </a:lnTo>
                    <a:lnTo>
                      <a:pt x="331" y="2822"/>
                    </a:lnTo>
                    <a:lnTo>
                      <a:pt x="333" y="2862"/>
                    </a:lnTo>
                    <a:lnTo>
                      <a:pt x="335" y="2902"/>
                    </a:lnTo>
                    <a:lnTo>
                      <a:pt x="337" y="2944"/>
                    </a:lnTo>
                    <a:lnTo>
                      <a:pt x="331" y="2984"/>
                    </a:lnTo>
                    <a:lnTo>
                      <a:pt x="322" y="2984"/>
                    </a:lnTo>
                    <a:lnTo>
                      <a:pt x="304" y="2993"/>
                    </a:lnTo>
                    <a:lnTo>
                      <a:pt x="280" y="2998"/>
                    </a:lnTo>
                    <a:lnTo>
                      <a:pt x="257" y="2998"/>
                    </a:lnTo>
                    <a:lnTo>
                      <a:pt x="233" y="2996"/>
                    </a:lnTo>
                    <a:lnTo>
                      <a:pt x="210" y="2989"/>
                    </a:lnTo>
                    <a:lnTo>
                      <a:pt x="190" y="2980"/>
                    </a:lnTo>
                    <a:lnTo>
                      <a:pt x="173" y="2965"/>
                    </a:lnTo>
                    <a:lnTo>
                      <a:pt x="162" y="2949"/>
                    </a:lnTo>
                    <a:lnTo>
                      <a:pt x="159" y="2929"/>
                    </a:lnTo>
                    <a:lnTo>
                      <a:pt x="179" y="2885"/>
                    </a:lnTo>
                    <a:lnTo>
                      <a:pt x="195" y="2838"/>
                    </a:lnTo>
                    <a:lnTo>
                      <a:pt x="206" y="2784"/>
                    </a:lnTo>
                    <a:lnTo>
                      <a:pt x="211" y="2727"/>
                    </a:lnTo>
                    <a:lnTo>
                      <a:pt x="213" y="2671"/>
                    </a:lnTo>
                    <a:lnTo>
                      <a:pt x="210" y="2613"/>
                    </a:lnTo>
                    <a:lnTo>
                      <a:pt x="202" y="2556"/>
                    </a:lnTo>
                    <a:lnTo>
                      <a:pt x="191" y="2504"/>
                    </a:lnTo>
                    <a:lnTo>
                      <a:pt x="179" y="2467"/>
                    </a:lnTo>
                    <a:lnTo>
                      <a:pt x="166" y="2431"/>
                    </a:lnTo>
                    <a:lnTo>
                      <a:pt x="153" y="2389"/>
                    </a:lnTo>
                    <a:lnTo>
                      <a:pt x="140" y="2347"/>
                    </a:lnTo>
                    <a:lnTo>
                      <a:pt x="133" y="2302"/>
                    </a:lnTo>
                    <a:lnTo>
                      <a:pt x="130" y="2254"/>
                    </a:lnTo>
                    <a:lnTo>
                      <a:pt x="135" y="2204"/>
                    </a:lnTo>
                    <a:lnTo>
                      <a:pt x="142" y="2165"/>
                    </a:lnTo>
                    <a:lnTo>
                      <a:pt x="151" y="2120"/>
                    </a:lnTo>
                    <a:lnTo>
                      <a:pt x="159" y="2071"/>
                    </a:lnTo>
                    <a:lnTo>
                      <a:pt x="166" y="2022"/>
                    </a:lnTo>
                    <a:lnTo>
                      <a:pt x="171" y="1971"/>
                    </a:lnTo>
                    <a:lnTo>
                      <a:pt x="171" y="1924"/>
                    </a:lnTo>
                    <a:lnTo>
                      <a:pt x="168" y="1880"/>
                    </a:lnTo>
                    <a:lnTo>
                      <a:pt x="162" y="1847"/>
                    </a:lnTo>
                    <a:lnTo>
                      <a:pt x="157" y="1809"/>
                    </a:lnTo>
                    <a:lnTo>
                      <a:pt x="151" y="1765"/>
                    </a:lnTo>
                    <a:lnTo>
                      <a:pt x="148" y="1718"/>
                    </a:lnTo>
                    <a:lnTo>
                      <a:pt x="144" y="1673"/>
                    </a:lnTo>
                    <a:lnTo>
                      <a:pt x="142" y="1629"/>
                    </a:lnTo>
                    <a:lnTo>
                      <a:pt x="144" y="1591"/>
                    </a:lnTo>
                    <a:lnTo>
                      <a:pt x="148" y="1560"/>
                    </a:lnTo>
                    <a:lnTo>
                      <a:pt x="195" y="1224"/>
                    </a:lnTo>
                    <a:lnTo>
                      <a:pt x="204" y="1189"/>
                    </a:lnTo>
                    <a:lnTo>
                      <a:pt x="213" y="1153"/>
                    </a:lnTo>
                    <a:lnTo>
                      <a:pt x="222" y="1113"/>
                    </a:lnTo>
                    <a:lnTo>
                      <a:pt x="226" y="1071"/>
                    </a:lnTo>
                    <a:lnTo>
                      <a:pt x="222" y="1029"/>
                    </a:lnTo>
                    <a:lnTo>
                      <a:pt x="199" y="904"/>
                    </a:lnTo>
                    <a:lnTo>
                      <a:pt x="195" y="809"/>
                    </a:lnTo>
                    <a:lnTo>
                      <a:pt x="191" y="813"/>
                    </a:lnTo>
                    <a:lnTo>
                      <a:pt x="180" y="836"/>
                    </a:lnTo>
                    <a:lnTo>
                      <a:pt x="175" y="865"/>
                    </a:lnTo>
                    <a:lnTo>
                      <a:pt x="171" y="896"/>
                    </a:lnTo>
                    <a:lnTo>
                      <a:pt x="171" y="929"/>
                    </a:lnTo>
                    <a:lnTo>
                      <a:pt x="168" y="962"/>
                    </a:lnTo>
                    <a:lnTo>
                      <a:pt x="162" y="993"/>
                    </a:lnTo>
                    <a:lnTo>
                      <a:pt x="139" y="1067"/>
                    </a:lnTo>
                    <a:lnTo>
                      <a:pt x="135" y="1107"/>
                    </a:lnTo>
                    <a:lnTo>
                      <a:pt x="135" y="1147"/>
                    </a:lnTo>
                    <a:lnTo>
                      <a:pt x="140" y="1189"/>
                    </a:lnTo>
                    <a:lnTo>
                      <a:pt x="144" y="1229"/>
                    </a:lnTo>
                    <a:lnTo>
                      <a:pt x="144" y="1269"/>
                    </a:lnTo>
                    <a:lnTo>
                      <a:pt x="139" y="1309"/>
                    </a:lnTo>
                    <a:lnTo>
                      <a:pt x="135" y="1325"/>
                    </a:lnTo>
                    <a:lnTo>
                      <a:pt x="128" y="1347"/>
                    </a:lnTo>
                    <a:lnTo>
                      <a:pt x="119" y="1373"/>
                    </a:lnTo>
                    <a:lnTo>
                      <a:pt x="110" y="1402"/>
                    </a:lnTo>
                    <a:lnTo>
                      <a:pt x="102" y="1429"/>
                    </a:lnTo>
                    <a:lnTo>
                      <a:pt x="99" y="1456"/>
                    </a:lnTo>
                    <a:lnTo>
                      <a:pt x="97" y="1480"/>
                    </a:lnTo>
                    <a:lnTo>
                      <a:pt x="99" y="1500"/>
                    </a:lnTo>
                    <a:lnTo>
                      <a:pt x="128" y="1544"/>
                    </a:lnTo>
                    <a:lnTo>
                      <a:pt x="122" y="1656"/>
                    </a:lnTo>
                    <a:lnTo>
                      <a:pt x="108" y="1660"/>
                    </a:lnTo>
                    <a:lnTo>
                      <a:pt x="99" y="1640"/>
                    </a:lnTo>
                    <a:lnTo>
                      <a:pt x="91" y="1616"/>
                    </a:lnTo>
                    <a:lnTo>
                      <a:pt x="68" y="1607"/>
                    </a:lnTo>
                    <a:lnTo>
                      <a:pt x="62" y="1636"/>
                    </a:lnTo>
                    <a:lnTo>
                      <a:pt x="82" y="1656"/>
                    </a:lnTo>
                    <a:lnTo>
                      <a:pt x="104" y="1678"/>
                    </a:lnTo>
                    <a:lnTo>
                      <a:pt x="119" y="1700"/>
                    </a:lnTo>
                    <a:lnTo>
                      <a:pt x="115" y="1702"/>
                    </a:lnTo>
                    <a:lnTo>
                      <a:pt x="111" y="1702"/>
                    </a:lnTo>
                    <a:lnTo>
                      <a:pt x="110" y="1702"/>
                    </a:lnTo>
                    <a:lnTo>
                      <a:pt x="110" y="1704"/>
                    </a:lnTo>
                    <a:lnTo>
                      <a:pt x="110" y="1704"/>
                    </a:lnTo>
                    <a:lnTo>
                      <a:pt x="110" y="1705"/>
                    </a:lnTo>
                    <a:lnTo>
                      <a:pt x="108" y="1707"/>
                    </a:lnTo>
                    <a:lnTo>
                      <a:pt x="108" y="1713"/>
                    </a:lnTo>
                    <a:lnTo>
                      <a:pt x="119" y="1718"/>
                    </a:lnTo>
                    <a:lnTo>
                      <a:pt x="124" y="1729"/>
                    </a:lnTo>
                    <a:lnTo>
                      <a:pt x="128" y="1744"/>
                    </a:lnTo>
                    <a:lnTo>
                      <a:pt x="124" y="1749"/>
                    </a:lnTo>
                    <a:lnTo>
                      <a:pt x="122" y="1754"/>
                    </a:lnTo>
                    <a:lnTo>
                      <a:pt x="119" y="1760"/>
                    </a:lnTo>
                    <a:lnTo>
                      <a:pt x="115" y="1764"/>
                    </a:lnTo>
                    <a:lnTo>
                      <a:pt x="95" y="1751"/>
                    </a:lnTo>
                    <a:lnTo>
                      <a:pt x="75" y="1740"/>
                    </a:lnTo>
                    <a:lnTo>
                      <a:pt x="57" y="1729"/>
                    </a:lnTo>
                    <a:lnTo>
                      <a:pt x="39" y="1714"/>
                    </a:lnTo>
                    <a:lnTo>
                      <a:pt x="24" y="1696"/>
                    </a:lnTo>
                    <a:lnTo>
                      <a:pt x="11" y="1673"/>
                    </a:lnTo>
                    <a:lnTo>
                      <a:pt x="2" y="1640"/>
                    </a:lnTo>
                    <a:lnTo>
                      <a:pt x="2" y="1607"/>
                    </a:lnTo>
                    <a:lnTo>
                      <a:pt x="6" y="1574"/>
                    </a:lnTo>
                    <a:lnTo>
                      <a:pt x="11" y="1540"/>
                    </a:lnTo>
                    <a:lnTo>
                      <a:pt x="17" y="1505"/>
                    </a:lnTo>
                    <a:lnTo>
                      <a:pt x="19" y="1473"/>
                    </a:lnTo>
                    <a:lnTo>
                      <a:pt x="2" y="1140"/>
                    </a:lnTo>
                    <a:lnTo>
                      <a:pt x="0" y="1105"/>
                    </a:lnTo>
                    <a:lnTo>
                      <a:pt x="2" y="1071"/>
                    </a:lnTo>
                    <a:lnTo>
                      <a:pt x="8" y="1038"/>
                    </a:lnTo>
                    <a:lnTo>
                      <a:pt x="13" y="1005"/>
                    </a:lnTo>
                    <a:lnTo>
                      <a:pt x="15" y="969"/>
                    </a:lnTo>
                    <a:lnTo>
                      <a:pt x="11" y="933"/>
                    </a:lnTo>
                    <a:lnTo>
                      <a:pt x="8" y="904"/>
                    </a:lnTo>
                    <a:lnTo>
                      <a:pt x="6" y="867"/>
                    </a:lnTo>
                    <a:lnTo>
                      <a:pt x="8" y="825"/>
                    </a:lnTo>
                    <a:lnTo>
                      <a:pt x="11" y="782"/>
                    </a:lnTo>
                    <a:lnTo>
                      <a:pt x="17" y="736"/>
                    </a:lnTo>
                    <a:lnTo>
                      <a:pt x="22" y="693"/>
                    </a:lnTo>
                    <a:lnTo>
                      <a:pt x="30" y="653"/>
                    </a:lnTo>
                    <a:lnTo>
                      <a:pt x="39" y="616"/>
                    </a:lnTo>
                    <a:lnTo>
                      <a:pt x="46" y="587"/>
                    </a:lnTo>
                    <a:lnTo>
                      <a:pt x="55" y="567"/>
                    </a:lnTo>
                    <a:lnTo>
                      <a:pt x="75" y="544"/>
                    </a:lnTo>
                    <a:lnTo>
                      <a:pt x="99" y="524"/>
                    </a:lnTo>
                    <a:lnTo>
                      <a:pt x="128" y="509"/>
                    </a:lnTo>
                    <a:lnTo>
                      <a:pt x="159" y="496"/>
                    </a:lnTo>
                    <a:lnTo>
                      <a:pt x="191" y="485"/>
                    </a:lnTo>
                    <a:lnTo>
                      <a:pt x="224" y="476"/>
                    </a:lnTo>
                    <a:lnTo>
                      <a:pt x="257" y="465"/>
                    </a:lnTo>
                    <a:lnTo>
                      <a:pt x="288" y="453"/>
                    </a:lnTo>
                    <a:lnTo>
                      <a:pt x="315" y="436"/>
                    </a:lnTo>
                    <a:lnTo>
                      <a:pt x="339" y="416"/>
                    </a:lnTo>
                    <a:lnTo>
                      <a:pt x="339" y="391"/>
                    </a:lnTo>
                    <a:lnTo>
                      <a:pt x="340" y="364"/>
                    </a:lnTo>
                    <a:lnTo>
                      <a:pt x="340" y="336"/>
                    </a:lnTo>
                    <a:lnTo>
                      <a:pt x="339" y="311"/>
                    </a:lnTo>
                    <a:lnTo>
                      <a:pt x="331" y="293"/>
                    </a:lnTo>
                    <a:lnTo>
                      <a:pt x="322" y="280"/>
                    </a:lnTo>
                    <a:lnTo>
                      <a:pt x="313" y="269"/>
                    </a:lnTo>
                    <a:lnTo>
                      <a:pt x="304" y="254"/>
                    </a:lnTo>
                    <a:lnTo>
                      <a:pt x="299" y="236"/>
                    </a:lnTo>
                    <a:lnTo>
                      <a:pt x="299" y="224"/>
                    </a:lnTo>
                    <a:lnTo>
                      <a:pt x="302" y="214"/>
                    </a:lnTo>
                    <a:lnTo>
                      <a:pt x="306" y="207"/>
                    </a:lnTo>
                    <a:lnTo>
                      <a:pt x="311" y="200"/>
                    </a:lnTo>
                    <a:lnTo>
                      <a:pt x="315" y="193"/>
                    </a:lnTo>
                    <a:lnTo>
                      <a:pt x="302" y="133"/>
                    </a:lnTo>
                    <a:lnTo>
                      <a:pt x="313" y="104"/>
                    </a:lnTo>
                    <a:lnTo>
                      <a:pt x="330" y="74"/>
                    </a:lnTo>
                    <a:lnTo>
                      <a:pt x="353" y="47"/>
                    </a:lnTo>
                    <a:lnTo>
                      <a:pt x="380" y="25"/>
                    </a:lnTo>
                    <a:lnTo>
                      <a:pt x="410" y="9"/>
                    </a:lnTo>
                    <a:lnTo>
                      <a:pt x="439" y="0"/>
                    </a:lnTo>
                    <a:close/>
                  </a:path>
                </a:pathLst>
              </a:custGeom>
              <a:solidFill>
                <a:schemeClr val="tx1">
                  <a:alpha val="58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/>
              </a:p>
            </p:txBody>
          </p:sp>
          <p:sp>
            <p:nvSpPr>
              <p:cNvPr id="6" name="직사각형 5"/>
              <p:cNvSpPr/>
              <p:nvPr/>
            </p:nvSpPr>
            <p:spPr>
              <a:xfrm>
                <a:off x="5315812" y="3639472"/>
                <a:ext cx="296133" cy="604547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cxnSp>
        <p:nvCxnSpPr>
          <p:cNvPr id="20" name="꺾인 연결선 19"/>
          <p:cNvCxnSpPr/>
          <p:nvPr/>
        </p:nvCxnSpPr>
        <p:spPr>
          <a:xfrm>
            <a:off x="1622943" y="2734479"/>
            <a:ext cx="778381" cy="762799"/>
          </a:xfrm>
          <a:prstGeom prst="bentConnector3">
            <a:avLst>
              <a:gd name="adj1" fmla="val 50001"/>
            </a:avLst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/>
          <p:nvPr/>
        </p:nvCxnSpPr>
        <p:spPr>
          <a:xfrm flipV="1">
            <a:off x="1033953" y="1689145"/>
            <a:ext cx="12131" cy="675377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직선 연결선 189"/>
          <p:cNvCxnSpPr/>
          <p:nvPr/>
        </p:nvCxnSpPr>
        <p:spPr>
          <a:xfrm rot="5400000" flipV="1">
            <a:off x="671889" y="1313683"/>
            <a:ext cx="0" cy="792000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0"/>
          <p:cNvCxnSpPr/>
          <p:nvPr/>
        </p:nvCxnSpPr>
        <p:spPr>
          <a:xfrm flipV="1">
            <a:off x="261531" y="1723975"/>
            <a:ext cx="21402" cy="1512363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3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6743805" y="4791015"/>
            <a:ext cx="560596" cy="679385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tx2">
              <a:lumMod val="50000"/>
              <a:alpha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2" name="그룹 1"/>
          <p:cNvGrpSpPr/>
          <p:nvPr/>
        </p:nvGrpSpPr>
        <p:grpSpPr>
          <a:xfrm>
            <a:off x="7553055" y="3991271"/>
            <a:ext cx="1570167" cy="1718309"/>
            <a:chOff x="7118259" y="3151752"/>
            <a:chExt cx="1984817" cy="2590251"/>
          </a:xfrm>
        </p:grpSpPr>
        <p:sp>
          <p:nvSpPr>
            <p:cNvPr id="132" name="Freeform: Shape 31">
              <a:extLst>
                <a:ext uri="{FF2B5EF4-FFF2-40B4-BE49-F238E27FC236}">
                  <a16:creationId xmlns:a16="http://schemas.microsoft.com/office/drawing/2014/main" id="{D9BA8BBF-E1D3-461A-BDD4-7FAB7D398CF6}"/>
                </a:ext>
              </a:extLst>
            </p:cNvPr>
            <p:cNvSpPr/>
            <p:nvPr/>
          </p:nvSpPr>
          <p:spPr>
            <a:xfrm>
              <a:off x="7798587" y="3151752"/>
              <a:ext cx="1100634" cy="1297117"/>
            </a:xfrm>
            <a:custGeom>
              <a:avLst/>
              <a:gdLst>
                <a:gd name="connsiteX0" fmla="*/ 1291687 w 1362409"/>
                <a:gd name="connsiteY0" fmla="*/ 708119 h 1719888"/>
                <a:gd name="connsiteX1" fmla="*/ 1337534 w 1362409"/>
                <a:gd name="connsiteY1" fmla="*/ 514033 h 1719888"/>
                <a:gd name="connsiteX2" fmla="*/ 1359693 w 1362409"/>
                <a:gd name="connsiteY2" fmla="*/ 360063 h 1719888"/>
                <a:gd name="connsiteX3" fmla="*/ 1290540 w 1362409"/>
                <a:gd name="connsiteY3" fmla="*/ 206857 h 1719888"/>
                <a:gd name="connsiteX4" fmla="*/ 1237434 w 1362409"/>
                <a:gd name="connsiteY4" fmla="*/ 146110 h 1719888"/>
                <a:gd name="connsiteX5" fmla="*/ 1217949 w 1362409"/>
                <a:gd name="connsiteY5" fmla="*/ 141525 h 1719888"/>
                <a:gd name="connsiteX6" fmla="*/ 1217185 w 1362409"/>
                <a:gd name="connsiteY6" fmla="*/ 158718 h 1719888"/>
                <a:gd name="connsiteX7" fmla="*/ 1221006 w 1362409"/>
                <a:gd name="connsiteY7" fmla="*/ 177057 h 1719888"/>
                <a:gd name="connsiteX8" fmla="*/ 1154527 w 1362409"/>
                <a:gd name="connsiteY8" fmla="*/ 201890 h 1719888"/>
                <a:gd name="connsiteX9" fmla="*/ 1086521 w 1362409"/>
                <a:gd name="connsiteY9" fmla="*/ 181641 h 1719888"/>
                <a:gd name="connsiteX10" fmla="*/ 916122 w 1362409"/>
                <a:gd name="connsiteY10" fmla="*/ 71608 h 1719888"/>
                <a:gd name="connsiteX11" fmla="*/ 803796 w 1362409"/>
                <a:gd name="connsiteY11" fmla="*/ 30346 h 1719888"/>
                <a:gd name="connsiteX12" fmla="*/ 662817 w 1362409"/>
                <a:gd name="connsiteY12" fmla="*/ 2837 h 1719888"/>
                <a:gd name="connsiteX13" fmla="*/ 468348 w 1362409"/>
                <a:gd name="connsiteY13" fmla="*/ 2455 h 1719888"/>
                <a:gd name="connsiteX14" fmla="*/ 419827 w 1362409"/>
                <a:gd name="connsiteY14" fmla="*/ 11243 h 1719888"/>
                <a:gd name="connsiteX15" fmla="*/ 412568 w 1362409"/>
                <a:gd name="connsiteY15" fmla="*/ 16591 h 1719888"/>
                <a:gd name="connsiteX16" fmla="*/ 418298 w 1362409"/>
                <a:gd name="connsiteY16" fmla="*/ 24997 h 1719888"/>
                <a:gd name="connsiteX17" fmla="*/ 451156 w 1362409"/>
                <a:gd name="connsiteY17" fmla="*/ 33020 h 1719888"/>
                <a:gd name="connsiteX18" fmla="*/ 523747 w 1362409"/>
                <a:gd name="connsiteY18" fmla="*/ 36077 h 1719888"/>
                <a:gd name="connsiteX19" fmla="*/ 549345 w 1362409"/>
                <a:gd name="connsiteY19" fmla="*/ 47156 h 1719888"/>
                <a:gd name="connsiteX20" fmla="*/ 528332 w 1362409"/>
                <a:gd name="connsiteY20" fmla="*/ 58618 h 1719888"/>
                <a:gd name="connsiteX21" fmla="*/ 516488 w 1362409"/>
                <a:gd name="connsiteY21" fmla="*/ 63585 h 1719888"/>
                <a:gd name="connsiteX22" fmla="*/ 297186 w 1362409"/>
                <a:gd name="connsiteY22" fmla="*/ 85362 h 1719888"/>
                <a:gd name="connsiteX23" fmla="*/ 134810 w 1362409"/>
                <a:gd name="connsiteY23" fmla="*/ 126243 h 1719888"/>
                <a:gd name="connsiteX24" fmla="*/ 12551 w 1362409"/>
                <a:gd name="connsiteY24" fmla="*/ 195777 h 1719888"/>
                <a:gd name="connsiteX25" fmla="*/ 707 w 1362409"/>
                <a:gd name="connsiteY25" fmla="*/ 213352 h 1719888"/>
                <a:gd name="connsiteX26" fmla="*/ 21339 w 1362409"/>
                <a:gd name="connsiteY26" fmla="*/ 216791 h 1719888"/>
                <a:gd name="connsiteX27" fmla="*/ 28980 w 1362409"/>
                <a:gd name="connsiteY27" fmla="*/ 215645 h 1719888"/>
                <a:gd name="connsiteX28" fmla="*/ 105392 w 1362409"/>
                <a:gd name="connsiteY28" fmla="*/ 189664 h 1719888"/>
                <a:gd name="connsiteX29" fmla="*/ 160026 w 1362409"/>
                <a:gd name="connsiteY29" fmla="*/ 177439 h 1719888"/>
                <a:gd name="connsiteX30" fmla="*/ 174544 w 1362409"/>
                <a:gd name="connsiteY30" fmla="*/ 183169 h 1719888"/>
                <a:gd name="connsiteX31" fmla="*/ 165757 w 1362409"/>
                <a:gd name="connsiteY31" fmla="*/ 195395 h 1719888"/>
                <a:gd name="connsiteX32" fmla="*/ 146272 w 1362409"/>
                <a:gd name="connsiteY32" fmla="*/ 206857 h 1719888"/>
                <a:gd name="connsiteX33" fmla="*/ 32800 w 1362409"/>
                <a:gd name="connsiteY33" fmla="*/ 303518 h 1719888"/>
                <a:gd name="connsiteX34" fmla="*/ 26687 w 1362409"/>
                <a:gd name="connsiteY34" fmla="*/ 323767 h 1719888"/>
                <a:gd name="connsiteX35" fmla="*/ 46937 w 1362409"/>
                <a:gd name="connsiteY35" fmla="*/ 319947 h 1719888"/>
                <a:gd name="connsiteX36" fmla="*/ 62601 w 1362409"/>
                <a:gd name="connsiteY36" fmla="*/ 309631 h 1719888"/>
                <a:gd name="connsiteX37" fmla="*/ 115325 w 1362409"/>
                <a:gd name="connsiteY37" fmla="*/ 314216 h 1719888"/>
                <a:gd name="connsiteX38" fmla="*/ 137103 w 1362409"/>
                <a:gd name="connsiteY38" fmla="*/ 357771 h 1719888"/>
                <a:gd name="connsiteX39" fmla="*/ 175308 w 1362409"/>
                <a:gd name="connsiteY39" fmla="*/ 461691 h 1719888"/>
                <a:gd name="connsiteX40" fmla="*/ 220392 w 1362409"/>
                <a:gd name="connsiteY40" fmla="*/ 614515 h 1719888"/>
                <a:gd name="connsiteX41" fmla="*/ 221538 w 1362409"/>
                <a:gd name="connsiteY41" fmla="*/ 704299 h 1719888"/>
                <a:gd name="connsiteX42" fmla="*/ 221538 w 1362409"/>
                <a:gd name="connsiteY42" fmla="*/ 704299 h 1719888"/>
                <a:gd name="connsiteX43" fmla="*/ 221538 w 1362409"/>
                <a:gd name="connsiteY43" fmla="*/ 704299 h 1719888"/>
                <a:gd name="connsiteX44" fmla="*/ 160026 w 1362409"/>
                <a:gd name="connsiteY44" fmla="*/ 743651 h 1719888"/>
                <a:gd name="connsiteX45" fmla="*/ 152003 w 1362409"/>
                <a:gd name="connsiteY45" fmla="*/ 850246 h 1719888"/>
                <a:gd name="connsiteX46" fmla="*/ 197086 w 1362409"/>
                <a:gd name="connsiteY46" fmla="*/ 929714 h 1719888"/>
                <a:gd name="connsiteX47" fmla="*/ 226887 w 1362409"/>
                <a:gd name="connsiteY47" fmla="*/ 950345 h 1719888"/>
                <a:gd name="connsiteX48" fmla="*/ 251338 w 1362409"/>
                <a:gd name="connsiteY48" fmla="*/ 1020262 h 1719888"/>
                <a:gd name="connsiteX49" fmla="*/ 633780 w 1362409"/>
                <a:gd name="connsiteY49" fmla="*/ 1386275 h 1719888"/>
                <a:gd name="connsiteX50" fmla="*/ 634544 w 1362409"/>
                <a:gd name="connsiteY50" fmla="*/ 1484465 h 1719888"/>
                <a:gd name="connsiteX51" fmla="*/ 588315 w 1362409"/>
                <a:gd name="connsiteY51" fmla="*/ 1569664 h 1719888"/>
                <a:gd name="connsiteX52" fmla="*/ 585258 w 1362409"/>
                <a:gd name="connsiteY52" fmla="*/ 1601375 h 1719888"/>
                <a:gd name="connsiteX53" fmla="*/ 652119 w 1362409"/>
                <a:gd name="connsiteY53" fmla="*/ 1717903 h 1719888"/>
                <a:gd name="connsiteX54" fmla="*/ 835890 w 1362409"/>
                <a:gd name="connsiteY54" fmla="*/ 1719431 h 1719888"/>
                <a:gd name="connsiteX55" fmla="*/ 915358 w 1362409"/>
                <a:gd name="connsiteY55" fmla="*/ 1592970 h 1719888"/>
                <a:gd name="connsiteX56" fmla="*/ 909627 w 1362409"/>
                <a:gd name="connsiteY56" fmla="*/ 1565461 h 1719888"/>
                <a:gd name="connsiteX57" fmla="*/ 875242 w 1362409"/>
                <a:gd name="connsiteY57" fmla="*/ 1516176 h 1719888"/>
                <a:gd name="connsiteX58" fmla="*/ 865690 w 1362409"/>
                <a:gd name="connsiteY58" fmla="*/ 1387039 h 1719888"/>
                <a:gd name="connsiteX59" fmla="*/ 1090341 w 1362409"/>
                <a:gd name="connsiteY59" fmla="*/ 1274332 h 1719888"/>
                <a:gd name="connsiteX60" fmla="*/ 1191205 w 1362409"/>
                <a:gd name="connsiteY60" fmla="*/ 1166973 h 1719888"/>
                <a:gd name="connsiteX61" fmla="*/ 1263414 w 1362409"/>
                <a:gd name="connsiteY61" fmla="*/ 956840 h 1719888"/>
                <a:gd name="connsiteX62" fmla="*/ 1263414 w 1362409"/>
                <a:gd name="connsiteY62" fmla="*/ 956840 h 1719888"/>
                <a:gd name="connsiteX63" fmla="*/ 1338298 w 1362409"/>
                <a:gd name="connsiteY63" fmla="*/ 861325 h 1719888"/>
                <a:gd name="connsiteX64" fmla="*/ 1344029 w 1362409"/>
                <a:gd name="connsiteY64" fmla="*/ 791790 h 1719888"/>
                <a:gd name="connsiteX65" fmla="*/ 1291687 w 1362409"/>
                <a:gd name="connsiteY65" fmla="*/ 708119 h 1719888"/>
                <a:gd name="connsiteX66" fmla="*/ 272352 w 1362409"/>
                <a:gd name="connsiteY66" fmla="*/ 878518 h 1719888"/>
                <a:gd name="connsiteX67" fmla="*/ 272352 w 1362409"/>
                <a:gd name="connsiteY67" fmla="*/ 878518 h 1719888"/>
                <a:gd name="connsiteX68" fmla="*/ 272352 w 1362409"/>
                <a:gd name="connsiteY68" fmla="*/ 878518 h 1719888"/>
                <a:gd name="connsiteX69" fmla="*/ 272352 w 1362409"/>
                <a:gd name="connsiteY69" fmla="*/ 878518 h 171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62409" h="1719888">
                  <a:moveTo>
                    <a:pt x="1291687" y="708119"/>
                  </a:moveTo>
                  <a:cubicBezTo>
                    <a:pt x="1290158" y="639349"/>
                    <a:pt x="1315374" y="577073"/>
                    <a:pt x="1337534" y="514033"/>
                  </a:cubicBezTo>
                  <a:cubicBezTo>
                    <a:pt x="1359693" y="458634"/>
                    <a:pt x="1366952" y="396359"/>
                    <a:pt x="1359693" y="360063"/>
                  </a:cubicBezTo>
                  <a:cubicBezTo>
                    <a:pt x="1348614" y="305811"/>
                    <a:pt x="1302002" y="222904"/>
                    <a:pt x="1290540" y="206857"/>
                  </a:cubicBezTo>
                  <a:cubicBezTo>
                    <a:pt x="1274876" y="184698"/>
                    <a:pt x="1258065" y="163684"/>
                    <a:pt x="1237434" y="146110"/>
                  </a:cubicBezTo>
                  <a:cubicBezTo>
                    <a:pt x="1232085" y="141525"/>
                    <a:pt x="1224062" y="138086"/>
                    <a:pt x="1217949" y="141525"/>
                  </a:cubicBezTo>
                  <a:cubicBezTo>
                    <a:pt x="1211454" y="145346"/>
                    <a:pt x="1216039" y="152987"/>
                    <a:pt x="1217185" y="158718"/>
                  </a:cubicBezTo>
                  <a:cubicBezTo>
                    <a:pt x="1218331" y="164831"/>
                    <a:pt x="1219477" y="170944"/>
                    <a:pt x="1221006" y="177057"/>
                  </a:cubicBezTo>
                  <a:cubicBezTo>
                    <a:pt x="1202667" y="195777"/>
                    <a:pt x="1178597" y="199216"/>
                    <a:pt x="1154527" y="201890"/>
                  </a:cubicBezTo>
                  <a:cubicBezTo>
                    <a:pt x="1129311" y="203419"/>
                    <a:pt x="1107916" y="192339"/>
                    <a:pt x="1086521" y="181641"/>
                  </a:cubicBezTo>
                  <a:cubicBezTo>
                    <a:pt x="1025773" y="151076"/>
                    <a:pt x="978016" y="100645"/>
                    <a:pt x="916122" y="71608"/>
                  </a:cubicBezTo>
                  <a:cubicBezTo>
                    <a:pt x="879062" y="57090"/>
                    <a:pt x="843149" y="40661"/>
                    <a:pt x="803796" y="30346"/>
                  </a:cubicBezTo>
                  <a:cubicBezTo>
                    <a:pt x="757185" y="18502"/>
                    <a:pt x="710574" y="6276"/>
                    <a:pt x="662817" y="2837"/>
                  </a:cubicBezTo>
                  <a:cubicBezTo>
                    <a:pt x="597866" y="-2129"/>
                    <a:pt x="533298" y="545"/>
                    <a:pt x="468348" y="2455"/>
                  </a:cubicBezTo>
                  <a:cubicBezTo>
                    <a:pt x="451538" y="2837"/>
                    <a:pt x="436255" y="8950"/>
                    <a:pt x="419827" y="11243"/>
                  </a:cubicBezTo>
                  <a:cubicBezTo>
                    <a:pt x="416770" y="11625"/>
                    <a:pt x="413332" y="12771"/>
                    <a:pt x="412568" y="16591"/>
                  </a:cubicBezTo>
                  <a:cubicBezTo>
                    <a:pt x="411803" y="21176"/>
                    <a:pt x="414478" y="23469"/>
                    <a:pt x="418298" y="24997"/>
                  </a:cubicBezTo>
                  <a:cubicBezTo>
                    <a:pt x="428996" y="29199"/>
                    <a:pt x="439312" y="33020"/>
                    <a:pt x="451156" y="33020"/>
                  </a:cubicBezTo>
                  <a:cubicBezTo>
                    <a:pt x="475225" y="33402"/>
                    <a:pt x="499677" y="33784"/>
                    <a:pt x="523747" y="36077"/>
                  </a:cubicBezTo>
                  <a:cubicBezTo>
                    <a:pt x="532916" y="36841"/>
                    <a:pt x="548199" y="36841"/>
                    <a:pt x="549345" y="47156"/>
                  </a:cubicBezTo>
                  <a:cubicBezTo>
                    <a:pt x="550873" y="57854"/>
                    <a:pt x="535209" y="54033"/>
                    <a:pt x="528332" y="58618"/>
                  </a:cubicBezTo>
                  <a:cubicBezTo>
                    <a:pt x="524511" y="61292"/>
                    <a:pt x="521072" y="62821"/>
                    <a:pt x="516488" y="63585"/>
                  </a:cubicBezTo>
                  <a:cubicBezTo>
                    <a:pt x="443896" y="77721"/>
                    <a:pt x="370159" y="77721"/>
                    <a:pt x="297186" y="85362"/>
                  </a:cubicBezTo>
                  <a:cubicBezTo>
                    <a:pt x="240641" y="91475"/>
                    <a:pt x="186388" y="103701"/>
                    <a:pt x="134810" y="126243"/>
                  </a:cubicBezTo>
                  <a:cubicBezTo>
                    <a:pt x="91637" y="144964"/>
                    <a:pt x="49229" y="165595"/>
                    <a:pt x="12551" y="195777"/>
                  </a:cubicBezTo>
                  <a:cubicBezTo>
                    <a:pt x="7202" y="200362"/>
                    <a:pt x="-2731" y="204947"/>
                    <a:pt x="707" y="213352"/>
                  </a:cubicBezTo>
                  <a:cubicBezTo>
                    <a:pt x="4146" y="220993"/>
                    <a:pt x="14079" y="216791"/>
                    <a:pt x="21339" y="216791"/>
                  </a:cubicBezTo>
                  <a:cubicBezTo>
                    <a:pt x="24013" y="216791"/>
                    <a:pt x="26687" y="216791"/>
                    <a:pt x="28980" y="215645"/>
                  </a:cubicBezTo>
                  <a:cubicBezTo>
                    <a:pt x="54578" y="207239"/>
                    <a:pt x="79794" y="198070"/>
                    <a:pt x="105392" y="189664"/>
                  </a:cubicBezTo>
                  <a:cubicBezTo>
                    <a:pt x="123348" y="183934"/>
                    <a:pt x="140541" y="175910"/>
                    <a:pt x="160026" y="177439"/>
                  </a:cubicBezTo>
                  <a:cubicBezTo>
                    <a:pt x="165375" y="177821"/>
                    <a:pt x="172252" y="175910"/>
                    <a:pt x="174544" y="183169"/>
                  </a:cubicBezTo>
                  <a:cubicBezTo>
                    <a:pt x="176455" y="190429"/>
                    <a:pt x="171488" y="192721"/>
                    <a:pt x="165757" y="195395"/>
                  </a:cubicBezTo>
                  <a:cubicBezTo>
                    <a:pt x="158880" y="198452"/>
                    <a:pt x="153149" y="204565"/>
                    <a:pt x="146272" y="206857"/>
                  </a:cubicBezTo>
                  <a:cubicBezTo>
                    <a:pt x="95840" y="224432"/>
                    <a:pt x="64511" y="264166"/>
                    <a:pt x="32800" y="303518"/>
                  </a:cubicBezTo>
                  <a:cubicBezTo>
                    <a:pt x="28216" y="309249"/>
                    <a:pt x="22867" y="318037"/>
                    <a:pt x="26687" y="323767"/>
                  </a:cubicBezTo>
                  <a:cubicBezTo>
                    <a:pt x="32800" y="331409"/>
                    <a:pt x="40442" y="323385"/>
                    <a:pt x="46937" y="319947"/>
                  </a:cubicBezTo>
                  <a:cubicBezTo>
                    <a:pt x="52667" y="317272"/>
                    <a:pt x="57252" y="313070"/>
                    <a:pt x="62601" y="309631"/>
                  </a:cubicBezTo>
                  <a:cubicBezTo>
                    <a:pt x="83614" y="296641"/>
                    <a:pt x="101953" y="297787"/>
                    <a:pt x="115325" y="314216"/>
                  </a:cubicBezTo>
                  <a:cubicBezTo>
                    <a:pt x="126023" y="326824"/>
                    <a:pt x="132136" y="341724"/>
                    <a:pt x="137103" y="357771"/>
                  </a:cubicBezTo>
                  <a:cubicBezTo>
                    <a:pt x="147800" y="392920"/>
                    <a:pt x="151621" y="431126"/>
                    <a:pt x="175308" y="461691"/>
                  </a:cubicBezTo>
                  <a:cubicBezTo>
                    <a:pt x="210076" y="506774"/>
                    <a:pt x="223066" y="557970"/>
                    <a:pt x="220392" y="614515"/>
                  </a:cubicBezTo>
                  <a:cubicBezTo>
                    <a:pt x="218863" y="644315"/>
                    <a:pt x="221156" y="674116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221538" y="704299"/>
                    <a:pt x="221538" y="704299"/>
                    <a:pt x="221538" y="704299"/>
                  </a:cubicBezTo>
                  <a:cubicBezTo>
                    <a:pt x="196322" y="710412"/>
                    <a:pt x="174544" y="721109"/>
                    <a:pt x="160026" y="743651"/>
                  </a:cubicBezTo>
                  <a:cubicBezTo>
                    <a:pt x="140923" y="778036"/>
                    <a:pt x="147036" y="814332"/>
                    <a:pt x="152003" y="850246"/>
                  </a:cubicBezTo>
                  <a:cubicBezTo>
                    <a:pt x="163465" y="878900"/>
                    <a:pt x="174544" y="907555"/>
                    <a:pt x="197086" y="929714"/>
                  </a:cubicBezTo>
                  <a:cubicBezTo>
                    <a:pt x="205873" y="938119"/>
                    <a:pt x="212368" y="949963"/>
                    <a:pt x="226887" y="950345"/>
                  </a:cubicBezTo>
                  <a:cubicBezTo>
                    <a:pt x="234910" y="973651"/>
                    <a:pt x="242551" y="997339"/>
                    <a:pt x="251338" y="1020262"/>
                  </a:cubicBezTo>
                  <a:cubicBezTo>
                    <a:pt x="273880" y="1078717"/>
                    <a:pt x="444279" y="1312920"/>
                    <a:pt x="633780" y="1386275"/>
                  </a:cubicBezTo>
                  <a:cubicBezTo>
                    <a:pt x="634162" y="1419132"/>
                    <a:pt x="634162" y="1451607"/>
                    <a:pt x="634544" y="1484465"/>
                  </a:cubicBezTo>
                  <a:cubicBezTo>
                    <a:pt x="631870" y="1519996"/>
                    <a:pt x="620790" y="1550561"/>
                    <a:pt x="588315" y="1569664"/>
                  </a:cubicBezTo>
                  <a:cubicBezTo>
                    <a:pt x="575707" y="1583036"/>
                    <a:pt x="578763" y="1589531"/>
                    <a:pt x="585258" y="1601375"/>
                  </a:cubicBezTo>
                  <a:cubicBezTo>
                    <a:pt x="607418" y="1640727"/>
                    <a:pt x="640657" y="1706823"/>
                    <a:pt x="652119" y="1717903"/>
                  </a:cubicBezTo>
                  <a:cubicBezTo>
                    <a:pt x="656704" y="1720195"/>
                    <a:pt x="832833" y="1720195"/>
                    <a:pt x="835890" y="1719431"/>
                  </a:cubicBezTo>
                  <a:cubicBezTo>
                    <a:pt x="841238" y="1717139"/>
                    <a:pt x="888614" y="1628119"/>
                    <a:pt x="915358" y="1592970"/>
                  </a:cubicBezTo>
                  <a:cubicBezTo>
                    <a:pt x="921853" y="1584182"/>
                    <a:pt x="916504" y="1576159"/>
                    <a:pt x="909627" y="1565461"/>
                  </a:cubicBezTo>
                  <a:cubicBezTo>
                    <a:pt x="895109" y="1551325"/>
                    <a:pt x="883265" y="1535661"/>
                    <a:pt x="875242" y="1516176"/>
                  </a:cubicBezTo>
                  <a:cubicBezTo>
                    <a:pt x="867983" y="1498219"/>
                    <a:pt x="874096" y="1411491"/>
                    <a:pt x="865690" y="1387039"/>
                  </a:cubicBezTo>
                  <a:cubicBezTo>
                    <a:pt x="864926" y="1385893"/>
                    <a:pt x="1019278" y="1319797"/>
                    <a:pt x="1090341" y="1274332"/>
                  </a:cubicBezTo>
                  <a:cubicBezTo>
                    <a:pt x="1131604" y="1247970"/>
                    <a:pt x="1183946" y="1178817"/>
                    <a:pt x="1191205" y="1166973"/>
                  </a:cubicBezTo>
                  <a:cubicBezTo>
                    <a:pt x="1245839" y="1079099"/>
                    <a:pt x="1258065" y="967538"/>
                    <a:pt x="1263414" y="956840"/>
                  </a:cubicBezTo>
                  <a:cubicBezTo>
                    <a:pt x="1263414" y="956840"/>
                    <a:pt x="1263414" y="956840"/>
                    <a:pt x="1263414" y="956840"/>
                  </a:cubicBezTo>
                  <a:cubicBezTo>
                    <a:pt x="1302002" y="935827"/>
                    <a:pt x="1323780" y="902206"/>
                    <a:pt x="1338298" y="861325"/>
                  </a:cubicBezTo>
                  <a:cubicBezTo>
                    <a:pt x="1346703" y="837638"/>
                    <a:pt x="1342883" y="815096"/>
                    <a:pt x="1344029" y="791790"/>
                  </a:cubicBezTo>
                  <a:cubicBezTo>
                    <a:pt x="1347849" y="752438"/>
                    <a:pt x="1329128" y="724166"/>
                    <a:pt x="1291687" y="708119"/>
                  </a:cubicBezTo>
                  <a:close/>
                  <a:moveTo>
                    <a:pt x="272352" y="878518"/>
                  </a:move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ubicBezTo>
                    <a:pt x="272352" y="878518"/>
                    <a:pt x="272352" y="878518"/>
                    <a:pt x="272352" y="878518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32">
              <a:extLst>
                <a:ext uri="{FF2B5EF4-FFF2-40B4-BE49-F238E27FC236}">
                  <a16:creationId xmlns:a16="http://schemas.microsoft.com/office/drawing/2014/main" id="{CB8ACC63-ED12-4C11-82D3-8911E2231999}"/>
                </a:ext>
              </a:extLst>
            </p:cNvPr>
            <p:cNvSpPr/>
            <p:nvPr/>
          </p:nvSpPr>
          <p:spPr>
            <a:xfrm>
              <a:off x="8271084" y="4457745"/>
              <a:ext cx="256179" cy="1279648"/>
            </a:xfrm>
            <a:custGeom>
              <a:avLst/>
              <a:gdLst>
                <a:gd name="connsiteX0" fmla="*/ 0 w 317109"/>
                <a:gd name="connsiteY0" fmla="*/ 0 h 1696726"/>
                <a:gd name="connsiteX1" fmla="*/ 317109 w 317109"/>
                <a:gd name="connsiteY1" fmla="*/ 0 h 1696726"/>
                <a:gd name="connsiteX2" fmla="*/ 317109 w 317109"/>
                <a:gd name="connsiteY2" fmla="*/ 1696727 h 1696726"/>
                <a:gd name="connsiteX3" fmla="*/ 0 w 317109"/>
                <a:gd name="connsiteY3" fmla="*/ 1696727 h 1696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109" h="1696726">
                  <a:moveTo>
                    <a:pt x="0" y="0"/>
                  </a:moveTo>
                  <a:lnTo>
                    <a:pt x="317109" y="0"/>
                  </a:lnTo>
                  <a:lnTo>
                    <a:pt x="317109" y="1696727"/>
                  </a:lnTo>
                  <a:lnTo>
                    <a:pt x="0" y="1696727"/>
                  </a:lnTo>
                  <a:close/>
                </a:path>
              </a:pathLst>
            </a:custGeom>
            <a:solidFill>
              <a:srgbClr val="00C1B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33">
              <a:extLst>
                <a:ext uri="{FF2B5EF4-FFF2-40B4-BE49-F238E27FC236}">
                  <a16:creationId xmlns:a16="http://schemas.microsoft.com/office/drawing/2014/main" id="{EABF976F-E049-4578-B9D5-FA38BF5CA14F}"/>
                </a:ext>
              </a:extLst>
            </p:cNvPr>
            <p:cNvSpPr/>
            <p:nvPr/>
          </p:nvSpPr>
          <p:spPr>
            <a:xfrm>
              <a:off x="8315211" y="4422479"/>
              <a:ext cx="179896" cy="699210"/>
            </a:xfrm>
            <a:custGeom>
              <a:avLst/>
              <a:gdLst>
                <a:gd name="connsiteX0" fmla="*/ 1540 w 222682"/>
                <a:gd name="connsiteY0" fmla="*/ 77324 h 927105"/>
                <a:gd name="connsiteX1" fmla="*/ 12 w 222682"/>
                <a:gd name="connsiteY1" fmla="*/ 15049 h 927105"/>
                <a:gd name="connsiteX2" fmla="*/ 9946 w 222682"/>
                <a:gd name="connsiteY2" fmla="*/ 148 h 927105"/>
                <a:gd name="connsiteX3" fmla="*/ 198683 w 222682"/>
                <a:gd name="connsiteY3" fmla="*/ 531 h 927105"/>
                <a:gd name="connsiteX4" fmla="*/ 221989 w 222682"/>
                <a:gd name="connsiteY4" fmla="*/ 18105 h 927105"/>
                <a:gd name="connsiteX5" fmla="*/ 212437 w 222682"/>
                <a:gd name="connsiteY5" fmla="*/ 83437 h 927105"/>
                <a:gd name="connsiteX6" fmla="*/ 162769 w 222682"/>
                <a:gd name="connsiteY6" fmla="*/ 152208 h 927105"/>
                <a:gd name="connsiteX7" fmla="*/ 156274 w 222682"/>
                <a:gd name="connsiteY7" fmla="*/ 196909 h 927105"/>
                <a:gd name="connsiteX8" fmla="*/ 199829 w 222682"/>
                <a:gd name="connsiteY8" fmla="*/ 726826 h 927105"/>
                <a:gd name="connsiteX9" fmla="*/ 206706 w 222682"/>
                <a:gd name="connsiteY9" fmla="*/ 909832 h 927105"/>
                <a:gd name="connsiteX10" fmla="*/ 189896 w 222682"/>
                <a:gd name="connsiteY10" fmla="*/ 927025 h 927105"/>
                <a:gd name="connsiteX11" fmla="*/ 20643 w 222682"/>
                <a:gd name="connsiteY11" fmla="*/ 915181 h 927105"/>
                <a:gd name="connsiteX12" fmla="*/ 5743 w 222682"/>
                <a:gd name="connsiteY12" fmla="*/ 896460 h 927105"/>
                <a:gd name="connsiteX13" fmla="*/ 59613 w 222682"/>
                <a:gd name="connsiteY13" fmla="*/ 181627 h 927105"/>
                <a:gd name="connsiteX14" fmla="*/ 46623 w 222682"/>
                <a:gd name="connsiteY14" fmla="*/ 148005 h 927105"/>
                <a:gd name="connsiteX15" fmla="*/ 1540 w 222682"/>
                <a:gd name="connsiteY15" fmla="*/ 77324 h 927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2682" h="927105">
                  <a:moveTo>
                    <a:pt x="1540" y="77324"/>
                  </a:moveTo>
                  <a:cubicBezTo>
                    <a:pt x="1158" y="56693"/>
                    <a:pt x="394" y="35680"/>
                    <a:pt x="12" y="15049"/>
                  </a:cubicBezTo>
                  <a:cubicBezTo>
                    <a:pt x="12" y="8554"/>
                    <a:pt x="-752" y="531"/>
                    <a:pt x="9946" y="148"/>
                  </a:cubicBezTo>
                  <a:cubicBezTo>
                    <a:pt x="37836" y="3205"/>
                    <a:pt x="163151" y="3969"/>
                    <a:pt x="198683" y="531"/>
                  </a:cubicBezTo>
                  <a:cubicBezTo>
                    <a:pt x="216258" y="-1380"/>
                    <a:pt x="220460" y="1295"/>
                    <a:pt x="221989" y="18105"/>
                  </a:cubicBezTo>
                  <a:cubicBezTo>
                    <a:pt x="224281" y="40647"/>
                    <a:pt x="220842" y="62424"/>
                    <a:pt x="212437" y="83437"/>
                  </a:cubicBezTo>
                  <a:cubicBezTo>
                    <a:pt x="201357" y="110182"/>
                    <a:pt x="183783" y="132341"/>
                    <a:pt x="162769" y="152208"/>
                  </a:cubicBezTo>
                  <a:cubicBezTo>
                    <a:pt x="149397" y="164816"/>
                    <a:pt x="153982" y="180863"/>
                    <a:pt x="156274" y="196909"/>
                  </a:cubicBezTo>
                  <a:cubicBezTo>
                    <a:pt x="160477" y="225946"/>
                    <a:pt x="194098" y="640480"/>
                    <a:pt x="199829" y="726826"/>
                  </a:cubicBezTo>
                  <a:cubicBezTo>
                    <a:pt x="203268" y="779932"/>
                    <a:pt x="204032" y="856344"/>
                    <a:pt x="206706" y="909832"/>
                  </a:cubicBezTo>
                  <a:cubicBezTo>
                    <a:pt x="207470" y="923205"/>
                    <a:pt x="203650" y="927789"/>
                    <a:pt x="189896" y="927025"/>
                  </a:cubicBezTo>
                  <a:cubicBezTo>
                    <a:pt x="133351" y="923205"/>
                    <a:pt x="76806" y="921676"/>
                    <a:pt x="20643" y="915181"/>
                  </a:cubicBezTo>
                  <a:cubicBezTo>
                    <a:pt x="8035" y="913653"/>
                    <a:pt x="5743" y="907922"/>
                    <a:pt x="5743" y="896460"/>
                  </a:cubicBezTo>
                  <a:cubicBezTo>
                    <a:pt x="5361" y="825397"/>
                    <a:pt x="53500" y="214102"/>
                    <a:pt x="59613" y="181627"/>
                  </a:cubicBezTo>
                  <a:cubicBezTo>
                    <a:pt x="62288" y="167108"/>
                    <a:pt x="56175" y="157175"/>
                    <a:pt x="46623" y="148005"/>
                  </a:cubicBezTo>
                  <a:cubicBezTo>
                    <a:pt x="25610" y="127756"/>
                    <a:pt x="6507" y="107125"/>
                    <a:pt x="1540" y="77324"/>
                  </a:cubicBezTo>
                  <a:close/>
                </a:path>
              </a:pathLst>
            </a:custGeom>
            <a:solidFill>
              <a:srgbClr val="FE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34">
              <a:extLst>
                <a:ext uri="{FF2B5EF4-FFF2-40B4-BE49-F238E27FC236}">
                  <a16:creationId xmlns:a16="http://schemas.microsoft.com/office/drawing/2014/main" id="{4EF91700-A322-412C-8B7D-4543D2268466}"/>
                </a:ext>
              </a:extLst>
            </p:cNvPr>
            <p:cNvSpPr/>
            <p:nvPr/>
          </p:nvSpPr>
          <p:spPr>
            <a:xfrm>
              <a:off x="7798279" y="3152525"/>
              <a:ext cx="1101260" cy="741897"/>
            </a:xfrm>
            <a:custGeom>
              <a:avLst/>
              <a:gdLst>
                <a:gd name="connsiteX0" fmla="*/ 1363132 w 1363185"/>
                <a:gd name="connsiteY0" fmla="*/ 368972 h 983705"/>
                <a:gd name="connsiteX1" fmla="*/ 1338298 w 1363185"/>
                <a:gd name="connsiteY1" fmla="*/ 513008 h 983705"/>
                <a:gd name="connsiteX2" fmla="*/ 1292451 w 1363185"/>
                <a:gd name="connsiteY2" fmla="*/ 707094 h 983705"/>
                <a:gd name="connsiteX3" fmla="*/ 1274876 w 1363185"/>
                <a:gd name="connsiteY3" fmla="*/ 752559 h 983705"/>
                <a:gd name="connsiteX4" fmla="*/ 1265706 w 1363185"/>
                <a:gd name="connsiteY4" fmla="*/ 957343 h 983705"/>
                <a:gd name="connsiteX5" fmla="*/ 1258829 w 1363185"/>
                <a:gd name="connsiteY5" fmla="*/ 970715 h 983705"/>
                <a:gd name="connsiteX6" fmla="*/ 1243547 w 1363185"/>
                <a:gd name="connsiteY6" fmla="*/ 983705 h 983705"/>
                <a:gd name="connsiteX7" fmla="*/ 1228265 w 1363185"/>
                <a:gd name="connsiteY7" fmla="*/ 938240 h 983705"/>
                <a:gd name="connsiteX8" fmla="*/ 1226737 w 1363185"/>
                <a:gd name="connsiteY8" fmla="*/ 688756 h 983705"/>
                <a:gd name="connsiteX9" fmla="*/ 1206869 w 1363185"/>
                <a:gd name="connsiteY9" fmla="*/ 553124 h 983705"/>
                <a:gd name="connsiteX10" fmla="*/ 1181653 w 1363185"/>
                <a:gd name="connsiteY10" fmla="*/ 493905 h 983705"/>
                <a:gd name="connsiteX11" fmla="*/ 1105242 w 1363185"/>
                <a:gd name="connsiteY11" fmla="*/ 446148 h 983705"/>
                <a:gd name="connsiteX12" fmla="*/ 867983 w 1363185"/>
                <a:gd name="connsiteY12" fmla="*/ 453407 h 983705"/>
                <a:gd name="connsiteX13" fmla="*/ 800358 w 1363185"/>
                <a:gd name="connsiteY13" fmla="*/ 478623 h 983705"/>
                <a:gd name="connsiteX14" fmla="*/ 694910 w 1363185"/>
                <a:gd name="connsiteY14" fmla="*/ 478241 h 983705"/>
                <a:gd name="connsiteX15" fmla="*/ 577617 w 1363185"/>
                <a:gd name="connsiteY15" fmla="*/ 442327 h 983705"/>
                <a:gd name="connsiteX16" fmla="*/ 361372 w 1363185"/>
                <a:gd name="connsiteY16" fmla="*/ 444619 h 983705"/>
                <a:gd name="connsiteX17" fmla="*/ 299478 w 1363185"/>
                <a:gd name="connsiteY17" fmla="*/ 499636 h 983705"/>
                <a:gd name="connsiteX18" fmla="*/ 282285 w 1363185"/>
                <a:gd name="connsiteY18" fmla="*/ 633357 h 983705"/>
                <a:gd name="connsiteX19" fmla="*/ 272734 w 1363185"/>
                <a:gd name="connsiteY19" fmla="*/ 768224 h 983705"/>
                <a:gd name="connsiteX20" fmla="*/ 261272 w 1363185"/>
                <a:gd name="connsiteY20" fmla="*/ 937476 h 983705"/>
                <a:gd name="connsiteX21" fmla="*/ 243697 w 1363185"/>
                <a:gd name="connsiteY21" fmla="*/ 960400 h 983705"/>
                <a:gd name="connsiteX22" fmla="*/ 228797 w 1363185"/>
                <a:gd name="connsiteY22" fmla="*/ 942443 h 983705"/>
                <a:gd name="connsiteX23" fmla="*/ 228415 w 1363185"/>
                <a:gd name="connsiteY23" fmla="*/ 735367 h 983705"/>
                <a:gd name="connsiteX24" fmla="*/ 220392 w 1363185"/>
                <a:gd name="connsiteY24" fmla="*/ 614636 h 983705"/>
                <a:gd name="connsiteX25" fmla="*/ 175309 w 1363185"/>
                <a:gd name="connsiteY25" fmla="*/ 461812 h 983705"/>
                <a:gd name="connsiteX26" fmla="*/ 137103 w 1363185"/>
                <a:gd name="connsiteY26" fmla="*/ 357892 h 983705"/>
                <a:gd name="connsiteX27" fmla="*/ 115325 w 1363185"/>
                <a:gd name="connsiteY27" fmla="*/ 314337 h 983705"/>
                <a:gd name="connsiteX28" fmla="*/ 62601 w 1363185"/>
                <a:gd name="connsiteY28" fmla="*/ 309752 h 983705"/>
                <a:gd name="connsiteX29" fmla="*/ 46937 w 1363185"/>
                <a:gd name="connsiteY29" fmla="*/ 320068 h 983705"/>
                <a:gd name="connsiteX30" fmla="*/ 26687 w 1363185"/>
                <a:gd name="connsiteY30" fmla="*/ 323889 h 983705"/>
                <a:gd name="connsiteX31" fmla="*/ 32800 w 1363185"/>
                <a:gd name="connsiteY31" fmla="*/ 303639 h 983705"/>
                <a:gd name="connsiteX32" fmla="*/ 146272 w 1363185"/>
                <a:gd name="connsiteY32" fmla="*/ 206978 h 983705"/>
                <a:gd name="connsiteX33" fmla="*/ 165757 w 1363185"/>
                <a:gd name="connsiteY33" fmla="*/ 195517 h 983705"/>
                <a:gd name="connsiteX34" fmla="*/ 174544 w 1363185"/>
                <a:gd name="connsiteY34" fmla="*/ 183291 h 983705"/>
                <a:gd name="connsiteX35" fmla="*/ 160026 w 1363185"/>
                <a:gd name="connsiteY35" fmla="*/ 177560 h 983705"/>
                <a:gd name="connsiteX36" fmla="*/ 105392 w 1363185"/>
                <a:gd name="connsiteY36" fmla="*/ 189786 h 983705"/>
                <a:gd name="connsiteX37" fmla="*/ 28980 w 1363185"/>
                <a:gd name="connsiteY37" fmla="*/ 215766 h 983705"/>
                <a:gd name="connsiteX38" fmla="*/ 21339 w 1363185"/>
                <a:gd name="connsiteY38" fmla="*/ 216912 h 983705"/>
                <a:gd name="connsiteX39" fmla="*/ 707 w 1363185"/>
                <a:gd name="connsiteY39" fmla="*/ 213473 h 983705"/>
                <a:gd name="connsiteX40" fmla="*/ 12551 w 1363185"/>
                <a:gd name="connsiteY40" fmla="*/ 195899 h 983705"/>
                <a:gd name="connsiteX41" fmla="*/ 134810 w 1363185"/>
                <a:gd name="connsiteY41" fmla="*/ 126364 h 983705"/>
                <a:gd name="connsiteX42" fmla="*/ 297186 w 1363185"/>
                <a:gd name="connsiteY42" fmla="*/ 85483 h 983705"/>
                <a:gd name="connsiteX43" fmla="*/ 516488 w 1363185"/>
                <a:gd name="connsiteY43" fmla="*/ 63706 h 983705"/>
                <a:gd name="connsiteX44" fmla="*/ 528332 w 1363185"/>
                <a:gd name="connsiteY44" fmla="*/ 58739 h 983705"/>
                <a:gd name="connsiteX45" fmla="*/ 549345 w 1363185"/>
                <a:gd name="connsiteY45" fmla="*/ 47277 h 983705"/>
                <a:gd name="connsiteX46" fmla="*/ 523747 w 1363185"/>
                <a:gd name="connsiteY46" fmla="*/ 36198 h 983705"/>
                <a:gd name="connsiteX47" fmla="*/ 451156 w 1363185"/>
                <a:gd name="connsiteY47" fmla="*/ 33141 h 983705"/>
                <a:gd name="connsiteX48" fmla="*/ 418298 w 1363185"/>
                <a:gd name="connsiteY48" fmla="*/ 25118 h 983705"/>
                <a:gd name="connsiteX49" fmla="*/ 412567 w 1363185"/>
                <a:gd name="connsiteY49" fmla="*/ 16713 h 983705"/>
                <a:gd name="connsiteX50" fmla="*/ 419827 w 1363185"/>
                <a:gd name="connsiteY50" fmla="*/ 11364 h 983705"/>
                <a:gd name="connsiteX51" fmla="*/ 468348 w 1363185"/>
                <a:gd name="connsiteY51" fmla="*/ 2576 h 983705"/>
                <a:gd name="connsiteX52" fmla="*/ 662817 w 1363185"/>
                <a:gd name="connsiteY52" fmla="*/ 2958 h 983705"/>
                <a:gd name="connsiteX53" fmla="*/ 803797 w 1363185"/>
                <a:gd name="connsiteY53" fmla="*/ 30467 h 983705"/>
                <a:gd name="connsiteX54" fmla="*/ 916122 w 1363185"/>
                <a:gd name="connsiteY54" fmla="*/ 71729 h 983705"/>
                <a:gd name="connsiteX55" fmla="*/ 1086521 w 1363185"/>
                <a:gd name="connsiteY55" fmla="*/ 181762 h 983705"/>
                <a:gd name="connsiteX56" fmla="*/ 1154527 w 1363185"/>
                <a:gd name="connsiteY56" fmla="*/ 202012 h 983705"/>
                <a:gd name="connsiteX57" fmla="*/ 1221006 w 1363185"/>
                <a:gd name="connsiteY57" fmla="*/ 177178 h 983705"/>
                <a:gd name="connsiteX58" fmla="*/ 1217185 w 1363185"/>
                <a:gd name="connsiteY58" fmla="*/ 158839 h 983705"/>
                <a:gd name="connsiteX59" fmla="*/ 1217949 w 1363185"/>
                <a:gd name="connsiteY59" fmla="*/ 141646 h 983705"/>
                <a:gd name="connsiteX60" fmla="*/ 1237434 w 1363185"/>
                <a:gd name="connsiteY60" fmla="*/ 146231 h 983705"/>
                <a:gd name="connsiteX61" fmla="*/ 1292451 w 1363185"/>
                <a:gd name="connsiteY61" fmla="*/ 202394 h 983705"/>
                <a:gd name="connsiteX62" fmla="*/ 1322633 w 1363185"/>
                <a:gd name="connsiteY62" fmla="*/ 255882 h 983705"/>
                <a:gd name="connsiteX63" fmla="*/ 1363132 w 1363185"/>
                <a:gd name="connsiteY63" fmla="*/ 368972 h 983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363185" h="983705">
                  <a:moveTo>
                    <a:pt x="1363132" y="368972"/>
                  </a:moveTo>
                  <a:cubicBezTo>
                    <a:pt x="1363896" y="412908"/>
                    <a:pt x="1356637" y="459902"/>
                    <a:pt x="1338298" y="513008"/>
                  </a:cubicBezTo>
                  <a:cubicBezTo>
                    <a:pt x="1315756" y="576048"/>
                    <a:pt x="1293979" y="705948"/>
                    <a:pt x="1292451" y="707094"/>
                  </a:cubicBezTo>
                  <a:cubicBezTo>
                    <a:pt x="1276404" y="717028"/>
                    <a:pt x="1276022" y="738423"/>
                    <a:pt x="1274876" y="752559"/>
                  </a:cubicBezTo>
                  <a:cubicBezTo>
                    <a:pt x="1272202" y="794968"/>
                    <a:pt x="1279079" y="916463"/>
                    <a:pt x="1265706" y="957343"/>
                  </a:cubicBezTo>
                  <a:cubicBezTo>
                    <a:pt x="1261886" y="968805"/>
                    <a:pt x="1264943" y="960400"/>
                    <a:pt x="1258829" y="970715"/>
                  </a:cubicBezTo>
                  <a:cubicBezTo>
                    <a:pt x="1255391" y="976828"/>
                    <a:pt x="1251952" y="982941"/>
                    <a:pt x="1243547" y="983705"/>
                  </a:cubicBezTo>
                  <a:cubicBezTo>
                    <a:pt x="1238580" y="981795"/>
                    <a:pt x="1224444" y="960400"/>
                    <a:pt x="1228265" y="938240"/>
                  </a:cubicBezTo>
                  <a:cubicBezTo>
                    <a:pt x="1236670" y="885898"/>
                    <a:pt x="1230175" y="741480"/>
                    <a:pt x="1226737" y="688756"/>
                  </a:cubicBezTo>
                  <a:cubicBezTo>
                    <a:pt x="1223680" y="642908"/>
                    <a:pt x="1217949" y="597825"/>
                    <a:pt x="1206869" y="553124"/>
                  </a:cubicBezTo>
                  <a:cubicBezTo>
                    <a:pt x="1201521" y="531729"/>
                    <a:pt x="1192733" y="512626"/>
                    <a:pt x="1181653" y="493905"/>
                  </a:cubicBezTo>
                  <a:cubicBezTo>
                    <a:pt x="1164079" y="464486"/>
                    <a:pt x="1137335" y="449586"/>
                    <a:pt x="1105242" y="446148"/>
                  </a:cubicBezTo>
                  <a:cubicBezTo>
                    <a:pt x="1026155" y="438124"/>
                    <a:pt x="946687" y="437742"/>
                    <a:pt x="867983" y="453407"/>
                  </a:cubicBezTo>
                  <a:cubicBezTo>
                    <a:pt x="843913" y="457991"/>
                    <a:pt x="821753" y="466779"/>
                    <a:pt x="800358" y="478623"/>
                  </a:cubicBezTo>
                  <a:cubicBezTo>
                    <a:pt x="765209" y="498490"/>
                    <a:pt x="729677" y="499254"/>
                    <a:pt x="694910" y="478241"/>
                  </a:cubicBezTo>
                  <a:cubicBezTo>
                    <a:pt x="658614" y="456463"/>
                    <a:pt x="619262" y="447676"/>
                    <a:pt x="577617" y="442327"/>
                  </a:cubicBezTo>
                  <a:cubicBezTo>
                    <a:pt x="505026" y="432776"/>
                    <a:pt x="433199" y="430483"/>
                    <a:pt x="361372" y="444619"/>
                  </a:cubicBezTo>
                  <a:cubicBezTo>
                    <a:pt x="329661" y="450732"/>
                    <a:pt x="309793" y="468689"/>
                    <a:pt x="299478" y="499636"/>
                  </a:cubicBezTo>
                  <a:cubicBezTo>
                    <a:pt x="284578" y="543191"/>
                    <a:pt x="284578" y="588656"/>
                    <a:pt x="282285" y="633357"/>
                  </a:cubicBezTo>
                  <a:cubicBezTo>
                    <a:pt x="280375" y="674619"/>
                    <a:pt x="276172" y="726197"/>
                    <a:pt x="272734" y="768224"/>
                  </a:cubicBezTo>
                  <a:cubicBezTo>
                    <a:pt x="273116" y="780068"/>
                    <a:pt x="261272" y="917227"/>
                    <a:pt x="261272" y="937476"/>
                  </a:cubicBezTo>
                  <a:cubicBezTo>
                    <a:pt x="261272" y="946264"/>
                    <a:pt x="255923" y="958490"/>
                    <a:pt x="243697" y="960400"/>
                  </a:cubicBezTo>
                  <a:cubicBezTo>
                    <a:pt x="229179" y="961546"/>
                    <a:pt x="231853" y="951230"/>
                    <a:pt x="228797" y="942443"/>
                  </a:cubicBezTo>
                  <a:cubicBezTo>
                    <a:pt x="215425" y="902709"/>
                    <a:pt x="237584" y="775865"/>
                    <a:pt x="228415" y="735367"/>
                  </a:cubicBezTo>
                  <a:cubicBezTo>
                    <a:pt x="227651" y="731546"/>
                    <a:pt x="218863" y="644437"/>
                    <a:pt x="220392" y="614636"/>
                  </a:cubicBezTo>
                  <a:cubicBezTo>
                    <a:pt x="223066" y="558091"/>
                    <a:pt x="210076" y="506513"/>
                    <a:pt x="175309" y="461812"/>
                  </a:cubicBezTo>
                  <a:cubicBezTo>
                    <a:pt x="151239" y="430865"/>
                    <a:pt x="147800" y="393041"/>
                    <a:pt x="137103" y="357892"/>
                  </a:cubicBezTo>
                  <a:cubicBezTo>
                    <a:pt x="132136" y="341845"/>
                    <a:pt x="126023" y="326945"/>
                    <a:pt x="115325" y="314337"/>
                  </a:cubicBezTo>
                  <a:cubicBezTo>
                    <a:pt x="101953" y="298291"/>
                    <a:pt x="83614" y="296762"/>
                    <a:pt x="62601" y="309752"/>
                  </a:cubicBezTo>
                  <a:cubicBezTo>
                    <a:pt x="57252" y="313191"/>
                    <a:pt x="52285" y="317394"/>
                    <a:pt x="46937" y="320068"/>
                  </a:cubicBezTo>
                  <a:cubicBezTo>
                    <a:pt x="40441" y="323124"/>
                    <a:pt x="32800" y="331530"/>
                    <a:pt x="26687" y="323889"/>
                  </a:cubicBezTo>
                  <a:cubicBezTo>
                    <a:pt x="22485" y="318540"/>
                    <a:pt x="28216" y="309370"/>
                    <a:pt x="32800" y="303639"/>
                  </a:cubicBezTo>
                  <a:cubicBezTo>
                    <a:pt x="64511" y="264287"/>
                    <a:pt x="95840" y="224553"/>
                    <a:pt x="146272" y="206978"/>
                  </a:cubicBezTo>
                  <a:cubicBezTo>
                    <a:pt x="153149" y="204686"/>
                    <a:pt x="158880" y="198573"/>
                    <a:pt x="165757" y="195517"/>
                  </a:cubicBezTo>
                  <a:cubicBezTo>
                    <a:pt x="171488" y="192842"/>
                    <a:pt x="176837" y="190550"/>
                    <a:pt x="174544" y="183291"/>
                  </a:cubicBezTo>
                  <a:cubicBezTo>
                    <a:pt x="172252" y="176031"/>
                    <a:pt x="165375" y="177942"/>
                    <a:pt x="160026" y="177560"/>
                  </a:cubicBezTo>
                  <a:cubicBezTo>
                    <a:pt x="140541" y="175649"/>
                    <a:pt x="122966" y="183673"/>
                    <a:pt x="105392" y="189786"/>
                  </a:cubicBezTo>
                  <a:cubicBezTo>
                    <a:pt x="79794" y="198191"/>
                    <a:pt x="54578" y="206978"/>
                    <a:pt x="28980" y="215766"/>
                  </a:cubicBezTo>
                  <a:cubicBezTo>
                    <a:pt x="26687" y="216530"/>
                    <a:pt x="24013" y="216912"/>
                    <a:pt x="21339" y="216912"/>
                  </a:cubicBezTo>
                  <a:cubicBezTo>
                    <a:pt x="14079" y="216530"/>
                    <a:pt x="4146" y="221115"/>
                    <a:pt x="707" y="213473"/>
                  </a:cubicBezTo>
                  <a:cubicBezTo>
                    <a:pt x="-2731" y="205450"/>
                    <a:pt x="7202" y="200483"/>
                    <a:pt x="12551" y="195899"/>
                  </a:cubicBezTo>
                  <a:cubicBezTo>
                    <a:pt x="49229" y="165334"/>
                    <a:pt x="91638" y="145085"/>
                    <a:pt x="134810" y="126364"/>
                  </a:cubicBezTo>
                  <a:cubicBezTo>
                    <a:pt x="186388" y="103822"/>
                    <a:pt x="240641" y="91596"/>
                    <a:pt x="297186" y="85483"/>
                  </a:cubicBezTo>
                  <a:cubicBezTo>
                    <a:pt x="370159" y="77842"/>
                    <a:pt x="444279" y="77842"/>
                    <a:pt x="516488" y="63706"/>
                  </a:cubicBezTo>
                  <a:cubicBezTo>
                    <a:pt x="521073" y="62942"/>
                    <a:pt x="524511" y="61414"/>
                    <a:pt x="528332" y="58739"/>
                  </a:cubicBezTo>
                  <a:cubicBezTo>
                    <a:pt x="535209" y="54154"/>
                    <a:pt x="550873" y="57975"/>
                    <a:pt x="549345" y="47277"/>
                  </a:cubicBezTo>
                  <a:cubicBezTo>
                    <a:pt x="547817" y="36962"/>
                    <a:pt x="532916" y="36962"/>
                    <a:pt x="523747" y="36198"/>
                  </a:cubicBezTo>
                  <a:cubicBezTo>
                    <a:pt x="499677" y="33905"/>
                    <a:pt x="475607" y="33523"/>
                    <a:pt x="451156" y="33141"/>
                  </a:cubicBezTo>
                  <a:cubicBezTo>
                    <a:pt x="439312" y="33141"/>
                    <a:pt x="428996" y="28939"/>
                    <a:pt x="418298" y="25118"/>
                  </a:cubicBezTo>
                  <a:cubicBezTo>
                    <a:pt x="414096" y="23590"/>
                    <a:pt x="411421" y="21297"/>
                    <a:pt x="412567" y="16713"/>
                  </a:cubicBezTo>
                  <a:cubicBezTo>
                    <a:pt x="413332" y="13274"/>
                    <a:pt x="416388" y="11746"/>
                    <a:pt x="419827" y="11364"/>
                  </a:cubicBezTo>
                  <a:cubicBezTo>
                    <a:pt x="435873" y="9071"/>
                    <a:pt x="451156" y="2958"/>
                    <a:pt x="468348" y="2576"/>
                  </a:cubicBezTo>
                  <a:cubicBezTo>
                    <a:pt x="533298" y="284"/>
                    <a:pt x="598248" y="-2008"/>
                    <a:pt x="662817" y="2958"/>
                  </a:cubicBezTo>
                  <a:cubicBezTo>
                    <a:pt x="710956" y="6397"/>
                    <a:pt x="757185" y="18623"/>
                    <a:pt x="803797" y="30467"/>
                  </a:cubicBezTo>
                  <a:cubicBezTo>
                    <a:pt x="842767" y="40400"/>
                    <a:pt x="879062" y="56829"/>
                    <a:pt x="916122" y="71729"/>
                  </a:cubicBezTo>
                  <a:cubicBezTo>
                    <a:pt x="977634" y="100766"/>
                    <a:pt x="1025773" y="151198"/>
                    <a:pt x="1086521" y="181762"/>
                  </a:cubicBezTo>
                  <a:cubicBezTo>
                    <a:pt x="1107916" y="192460"/>
                    <a:pt x="1129311" y="203540"/>
                    <a:pt x="1154527" y="202012"/>
                  </a:cubicBezTo>
                  <a:cubicBezTo>
                    <a:pt x="1178597" y="198955"/>
                    <a:pt x="1202667" y="195899"/>
                    <a:pt x="1221006" y="177178"/>
                  </a:cubicBezTo>
                  <a:cubicBezTo>
                    <a:pt x="1219859" y="171065"/>
                    <a:pt x="1218713" y="164952"/>
                    <a:pt x="1217185" y="158839"/>
                  </a:cubicBezTo>
                  <a:cubicBezTo>
                    <a:pt x="1216039" y="152726"/>
                    <a:pt x="1211454" y="145085"/>
                    <a:pt x="1217949" y="141646"/>
                  </a:cubicBezTo>
                  <a:cubicBezTo>
                    <a:pt x="1224062" y="138208"/>
                    <a:pt x="1231703" y="141646"/>
                    <a:pt x="1237434" y="146231"/>
                  </a:cubicBezTo>
                  <a:cubicBezTo>
                    <a:pt x="1258447" y="163806"/>
                    <a:pt x="1276786" y="180234"/>
                    <a:pt x="1292451" y="202394"/>
                  </a:cubicBezTo>
                  <a:cubicBezTo>
                    <a:pt x="1303912" y="218440"/>
                    <a:pt x="1314610" y="239835"/>
                    <a:pt x="1322633" y="255882"/>
                  </a:cubicBezTo>
                  <a:cubicBezTo>
                    <a:pt x="1333331" y="276895"/>
                    <a:pt x="1363132" y="323124"/>
                    <a:pt x="1363132" y="368972"/>
                  </a:cubicBezTo>
                  <a:close/>
                </a:path>
              </a:pathLst>
            </a:custGeom>
            <a:solidFill>
              <a:srgbClr val="58220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35">
              <a:extLst>
                <a:ext uri="{FF2B5EF4-FFF2-40B4-BE49-F238E27FC236}">
                  <a16:creationId xmlns:a16="http://schemas.microsoft.com/office/drawing/2014/main" id="{ADD5F868-8090-403C-960E-E455EF64CEF6}"/>
                </a:ext>
              </a:extLst>
            </p:cNvPr>
            <p:cNvSpPr/>
            <p:nvPr/>
          </p:nvSpPr>
          <p:spPr>
            <a:xfrm>
              <a:off x="8202564" y="3728452"/>
              <a:ext cx="77780" cy="97393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36">
              <a:extLst>
                <a:ext uri="{FF2B5EF4-FFF2-40B4-BE49-F238E27FC236}">
                  <a16:creationId xmlns:a16="http://schemas.microsoft.com/office/drawing/2014/main" id="{B49272CF-249B-4B69-94C1-6F82549F9AD8}"/>
                </a:ext>
              </a:extLst>
            </p:cNvPr>
            <p:cNvSpPr/>
            <p:nvPr/>
          </p:nvSpPr>
          <p:spPr>
            <a:xfrm>
              <a:off x="8526646" y="3727299"/>
              <a:ext cx="77780" cy="97393"/>
            </a:xfrm>
            <a:custGeom>
              <a:avLst/>
              <a:gdLst>
                <a:gd name="connsiteX0" fmla="*/ 96279 w 96279"/>
                <a:gd name="connsiteY0" fmla="*/ 64568 h 129136"/>
                <a:gd name="connsiteX1" fmla="*/ 48139 w 96279"/>
                <a:gd name="connsiteY1" fmla="*/ 129136 h 129136"/>
                <a:gd name="connsiteX2" fmla="*/ 0 w 96279"/>
                <a:gd name="connsiteY2" fmla="*/ 64568 h 129136"/>
                <a:gd name="connsiteX3" fmla="*/ 48139 w 96279"/>
                <a:gd name="connsiteY3" fmla="*/ 0 h 129136"/>
                <a:gd name="connsiteX4" fmla="*/ 96279 w 96279"/>
                <a:gd name="connsiteY4" fmla="*/ 64568 h 129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79" h="129136">
                  <a:moveTo>
                    <a:pt x="96279" y="64568"/>
                  </a:moveTo>
                  <a:cubicBezTo>
                    <a:pt x="96279" y="100228"/>
                    <a:pt x="74726" y="129136"/>
                    <a:pt x="48139" y="129136"/>
                  </a:cubicBezTo>
                  <a:cubicBezTo>
                    <a:pt x="21553" y="129136"/>
                    <a:pt x="0" y="100228"/>
                    <a:pt x="0" y="64568"/>
                  </a:cubicBezTo>
                  <a:cubicBezTo>
                    <a:pt x="0" y="28908"/>
                    <a:pt x="21553" y="0"/>
                    <a:pt x="48139" y="0"/>
                  </a:cubicBezTo>
                  <a:cubicBezTo>
                    <a:pt x="74726" y="0"/>
                    <a:pt x="96279" y="28908"/>
                    <a:pt x="96279" y="64568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37">
              <a:extLst>
                <a:ext uri="{FF2B5EF4-FFF2-40B4-BE49-F238E27FC236}">
                  <a16:creationId xmlns:a16="http://schemas.microsoft.com/office/drawing/2014/main" id="{884A42F1-F6D3-4838-94AE-4F5D3A38305B}"/>
                </a:ext>
              </a:extLst>
            </p:cNvPr>
            <p:cNvSpPr/>
            <p:nvPr/>
          </p:nvSpPr>
          <p:spPr>
            <a:xfrm>
              <a:off x="8153019" y="3664043"/>
              <a:ext cx="165006" cy="38525"/>
            </a:xfrm>
            <a:custGeom>
              <a:avLst/>
              <a:gdLst>
                <a:gd name="connsiteX0" fmla="*/ 142708 w 204252"/>
                <a:gd name="connsiteY0" fmla="*/ 584 h 51082"/>
                <a:gd name="connsiteX1" fmla="*/ 176711 w 204252"/>
                <a:gd name="connsiteY1" fmla="*/ 966 h 51082"/>
                <a:gd name="connsiteX2" fmla="*/ 204220 w 204252"/>
                <a:gd name="connsiteY2" fmla="*/ 29238 h 51082"/>
                <a:gd name="connsiteX3" fmla="*/ 172126 w 204252"/>
                <a:gd name="connsiteY3" fmla="*/ 50634 h 51082"/>
                <a:gd name="connsiteX4" fmla="*/ 21977 w 204252"/>
                <a:gd name="connsiteY4" fmla="*/ 45667 h 51082"/>
                <a:gd name="connsiteX5" fmla="*/ 200 w 204252"/>
                <a:gd name="connsiteY5" fmla="*/ 40700 h 51082"/>
                <a:gd name="connsiteX6" fmla="*/ 18539 w 204252"/>
                <a:gd name="connsiteY6" fmla="*/ 24654 h 51082"/>
                <a:gd name="connsiteX7" fmla="*/ 142708 w 204252"/>
                <a:gd name="connsiteY7" fmla="*/ 584 h 5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252" h="51082">
                  <a:moveTo>
                    <a:pt x="142708" y="584"/>
                  </a:moveTo>
                  <a:cubicBezTo>
                    <a:pt x="151113" y="584"/>
                    <a:pt x="164103" y="-180"/>
                    <a:pt x="176711" y="966"/>
                  </a:cubicBezTo>
                  <a:cubicBezTo>
                    <a:pt x="192376" y="2112"/>
                    <a:pt x="204984" y="15866"/>
                    <a:pt x="204220" y="29238"/>
                  </a:cubicBezTo>
                  <a:cubicBezTo>
                    <a:pt x="203073" y="43757"/>
                    <a:pt x="190083" y="53308"/>
                    <a:pt x="172126" y="50634"/>
                  </a:cubicBezTo>
                  <a:cubicBezTo>
                    <a:pt x="122077" y="43757"/>
                    <a:pt x="72409" y="39554"/>
                    <a:pt x="21977" y="45667"/>
                  </a:cubicBezTo>
                  <a:cubicBezTo>
                    <a:pt x="14336" y="46431"/>
                    <a:pt x="2110" y="50252"/>
                    <a:pt x="200" y="40700"/>
                  </a:cubicBezTo>
                  <a:cubicBezTo>
                    <a:pt x="-1711" y="31531"/>
                    <a:pt x="10515" y="27710"/>
                    <a:pt x="18539" y="24654"/>
                  </a:cubicBezTo>
                  <a:cubicBezTo>
                    <a:pt x="57127" y="9371"/>
                    <a:pt x="96097" y="-2855"/>
                    <a:pt x="142708" y="584"/>
                  </a:cubicBezTo>
                  <a:close/>
                </a:path>
              </a:pathLst>
            </a:custGeom>
            <a:solidFill>
              <a:srgbClr val="5520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38">
              <a:extLst>
                <a:ext uri="{FF2B5EF4-FFF2-40B4-BE49-F238E27FC236}">
                  <a16:creationId xmlns:a16="http://schemas.microsoft.com/office/drawing/2014/main" id="{1BC8B3DC-F089-4F05-922D-2B017CC47AD1}"/>
                </a:ext>
              </a:extLst>
            </p:cNvPr>
            <p:cNvSpPr/>
            <p:nvPr/>
          </p:nvSpPr>
          <p:spPr>
            <a:xfrm>
              <a:off x="8488583" y="3664227"/>
              <a:ext cx="165589" cy="37691"/>
            </a:xfrm>
            <a:custGeom>
              <a:avLst/>
              <a:gdLst>
                <a:gd name="connsiteX0" fmla="*/ 66983 w 204972"/>
                <a:gd name="connsiteY0" fmla="*/ 340 h 49976"/>
                <a:gd name="connsiteX1" fmla="*/ 191534 w 204972"/>
                <a:gd name="connsiteY1" fmla="*/ 27466 h 49976"/>
                <a:gd name="connsiteX2" fmla="*/ 204524 w 204972"/>
                <a:gd name="connsiteY2" fmla="*/ 40838 h 49976"/>
                <a:gd name="connsiteX3" fmla="*/ 187332 w 204972"/>
                <a:gd name="connsiteY3" fmla="*/ 45423 h 49976"/>
                <a:gd name="connsiteX4" fmla="*/ 31833 w 204972"/>
                <a:gd name="connsiteY4" fmla="*/ 49625 h 49976"/>
                <a:gd name="connsiteX5" fmla="*/ 122 w 204972"/>
                <a:gd name="connsiteY5" fmla="*/ 29376 h 49976"/>
                <a:gd name="connsiteX6" fmla="*/ 26867 w 204972"/>
                <a:gd name="connsiteY6" fmla="*/ 340 h 49976"/>
                <a:gd name="connsiteX7" fmla="*/ 66983 w 204972"/>
                <a:gd name="connsiteY7" fmla="*/ 340 h 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972" h="49976">
                  <a:moveTo>
                    <a:pt x="66983" y="340"/>
                  </a:moveTo>
                  <a:cubicBezTo>
                    <a:pt x="110920" y="-1189"/>
                    <a:pt x="152564" y="7981"/>
                    <a:pt x="191534" y="27466"/>
                  </a:cubicBezTo>
                  <a:cubicBezTo>
                    <a:pt x="197265" y="30140"/>
                    <a:pt x="207199" y="32051"/>
                    <a:pt x="204524" y="40838"/>
                  </a:cubicBezTo>
                  <a:cubicBezTo>
                    <a:pt x="202232" y="47333"/>
                    <a:pt x="193445" y="46187"/>
                    <a:pt x="187332" y="45423"/>
                  </a:cubicBezTo>
                  <a:cubicBezTo>
                    <a:pt x="135372" y="38928"/>
                    <a:pt x="83411" y="43130"/>
                    <a:pt x="31833" y="49625"/>
                  </a:cubicBezTo>
                  <a:cubicBezTo>
                    <a:pt x="14641" y="51918"/>
                    <a:pt x="1651" y="42748"/>
                    <a:pt x="122" y="29376"/>
                  </a:cubicBezTo>
                  <a:cubicBezTo>
                    <a:pt x="-1406" y="16386"/>
                    <a:pt x="11584" y="1486"/>
                    <a:pt x="26867" y="340"/>
                  </a:cubicBezTo>
                  <a:cubicBezTo>
                    <a:pt x="40239" y="-425"/>
                    <a:pt x="53611" y="340"/>
                    <a:pt x="66983" y="340"/>
                  </a:cubicBezTo>
                  <a:close/>
                </a:path>
              </a:pathLst>
            </a:custGeom>
            <a:solidFill>
              <a:srgbClr val="56210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39">
              <a:extLst>
                <a:ext uri="{FF2B5EF4-FFF2-40B4-BE49-F238E27FC236}">
                  <a16:creationId xmlns:a16="http://schemas.microsoft.com/office/drawing/2014/main" id="{08770493-E478-4978-ACCA-712D6E7C2ABC}"/>
                </a:ext>
              </a:extLst>
            </p:cNvPr>
            <p:cNvSpPr/>
            <p:nvPr/>
          </p:nvSpPr>
          <p:spPr>
            <a:xfrm>
              <a:off x="8234973" y="3731621"/>
              <a:ext cx="35186" cy="44374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40">
              <a:extLst>
                <a:ext uri="{FF2B5EF4-FFF2-40B4-BE49-F238E27FC236}">
                  <a16:creationId xmlns:a16="http://schemas.microsoft.com/office/drawing/2014/main" id="{2A54DC91-B2AD-460D-B72D-2C110EFCD647}"/>
                </a:ext>
              </a:extLst>
            </p:cNvPr>
            <p:cNvSpPr/>
            <p:nvPr/>
          </p:nvSpPr>
          <p:spPr>
            <a:xfrm>
              <a:off x="8560599" y="3730468"/>
              <a:ext cx="35186" cy="44374"/>
            </a:xfrm>
            <a:custGeom>
              <a:avLst/>
              <a:gdLst>
                <a:gd name="connsiteX0" fmla="*/ 43555 w 43554"/>
                <a:gd name="connsiteY0" fmla="*/ 29419 h 58837"/>
                <a:gd name="connsiteX1" fmla="*/ 21777 w 43554"/>
                <a:gd name="connsiteY1" fmla="*/ 58837 h 58837"/>
                <a:gd name="connsiteX2" fmla="*/ 0 w 43554"/>
                <a:gd name="connsiteY2" fmla="*/ 29419 h 58837"/>
                <a:gd name="connsiteX3" fmla="*/ 21777 w 43554"/>
                <a:gd name="connsiteY3" fmla="*/ 0 h 58837"/>
                <a:gd name="connsiteX4" fmla="*/ 43555 w 43554"/>
                <a:gd name="connsiteY4" fmla="*/ 29419 h 5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54" h="58837">
                  <a:moveTo>
                    <a:pt x="43555" y="29419"/>
                  </a:moveTo>
                  <a:cubicBezTo>
                    <a:pt x="43555" y="45666"/>
                    <a:pt x="33805" y="58837"/>
                    <a:pt x="21777" y="58837"/>
                  </a:cubicBezTo>
                  <a:cubicBezTo>
                    <a:pt x="9750" y="58837"/>
                    <a:pt x="0" y="45666"/>
                    <a:pt x="0" y="29419"/>
                  </a:cubicBezTo>
                  <a:cubicBezTo>
                    <a:pt x="0" y="13171"/>
                    <a:pt x="9750" y="0"/>
                    <a:pt x="21777" y="0"/>
                  </a:cubicBezTo>
                  <a:cubicBezTo>
                    <a:pt x="33805" y="0"/>
                    <a:pt x="43555" y="13171"/>
                    <a:pt x="43555" y="29419"/>
                  </a:cubicBezTo>
                  <a:close/>
                </a:path>
              </a:pathLst>
            </a:custGeom>
            <a:solidFill>
              <a:srgbClr val="FFFFFF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41">
              <a:extLst>
                <a:ext uri="{FF2B5EF4-FFF2-40B4-BE49-F238E27FC236}">
                  <a16:creationId xmlns:a16="http://schemas.microsoft.com/office/drawing/2014/main" id="{71D8017E-4E00-4FA3-A3B5-D102B00C4D4C}"/>
                </a:ext>
              </a:extLst>
            </p:cNvPr>
            <p:cNvSpPr/>
            <p:nvPr/>
          </p:nvSpPr>
          <p:spPr>
            <a:xfrm>
              <a:off x="8342691" y="3857829"/>
              <a:ext cx="44445" cy="85836"/>
            </a:xfrm>
            <a:custGeom>
              <a:avLst/>
              <a:gdLst>
                <a:gd name="connsiteX0" fmla="*/ 16046 w 55016"/>
                <a:gd name="connsiteY0" fmla="*/ 76794 h 113813"/>
                <a:gd name="connsiteX1" fmla="*/ 55017 w 55016"/>
                <a:gd name="connsiteY1" fmla="*/ 111943 h 113813"/>
                <a:gd name="connsiteX2" fmla="*/ 0 w 55016"/>
                <a:gd name="connsiteY2" fmla="*/ 109651 h 113813"/>
                <a:gd name="connsiteX3" fmla="*/ 4203 w 55016"/>
                <a:gd name="connsiteY3" fmla="*/ 19485 h 113813"/>
                <a:gd name="connsiteX4" fmla="*/ 24070 w 55016"/>
                <a:gd name="connsiteY4" fmla="*/ 0 h 113813"/>
                <a:gd name="connsiteX5" fmla="*/ 20631 w 55016"/>
                <a:gd name="connsiteY5" fmla="*/ 42409 h 113813"/>
                <a:gd name="connsiteX6" fmla="*/ 16046 w 55016"/>
                <a:gd name="connsiteY6" fmla="*/ 76794 h 113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16" h="113813">
                  <a:moveTo>
                    <a:pt x="16046" y="76794"/>
                  </a:moveTo>
                  <a:cubicBezTo>
                    <a:pt x="16429" y="105448"/>
                    <a:pt x="40880" y="105066"/>
                    <a:pt x="55017" y="111943"/>
                  </a:cubicBezTo>
                  <a:cubicBezTo>
                    <a:pt x="39352" y="116146"/>
                    <a:pt x="15664" y="112326"/>
                    <a:pt x="0" y="109651"/>
                  </a:cubicBezTo>
                  <a:cubicBezTo>
                    <a:pt x="382" y="103920"/>
                    <a:pt x="3439" y="44701"/>
                    <a:pt x="4203" y="19485"/>
                  </a:cubicBezTo>
                  <a:cubicBezTo>
                    <a:pt x="4585" y="16046"/>
                    <a:pt x="15282" y="6113"/>
                    <a:pt x="24070" y="0"/>
                  </a:cubicBezTo>
                  <a:cubicBezTo>
                    <a:pt x="29036" y="13754"/>
                    <a:pt x="24070" y="25980"/>
                    <a:pt x="20631" y="42409"/>
                  </a:cubicBezTo>
                  <a:cubicBezTo>
                    <a:pt x="19485" y="50432"/>
                    <a:pt x="16811" y="72973"/>
                    <a:pt x="16046" y="76794"/>
                  </a:cubicBezTo>
                  <a:close/>
                </a:path>
              </a:pathLst>
            </a:custGeom>
            <a:solidFill>
              <a:srgbClr val="DD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42">
              <a:extLst>
                <a:ext uri="{FF2B5EF4-FFF2-40B4-BE49-F238E27FC236}">
                  <a16:creationId xmlns:a16="http://schemas.microsoft.com/office/drawing/2014/main" id="{B8887B93-3773-41A2-AB0A-77B8A21CD325}"/>
                </a:ext>
              </a:extLst>
            </p:cNvPr>
            <p:cNvSpPr/>
            <p:nvPr/>
          </p:nvSpPr>
          <p:spPr>
            <a:xfrm>
              <a:off x="8021291" y="3704967"/>
              <a:ext cx="766031" cy="179876"/>
            </a:xfrm>
            <a:custGeom>
              <a:avLst/>
              <a:gdLst>
                <a:gd name="connsiteX0" fmla="*/ 925850 w 948224"/>
                <a:gd name="connsiteY0" fmla="*/ 1337 h 238504"/>
                <a:gd name="connsiteX1" fmla="*/ 584288 w 948224"/>
                <a:gd name="connsiteY1" fmla="*/ 1337 h 238504"/>
                <a:gd name="connsiteX2" fmla="*/ 538823 w 948224"/>
                <a:gd name="connsiteY2" fmla="*/ 23115 h 238504"/>
                <a:gd name="connsiteX3" fmla="*/ 480750 w 948224"/>
                <a:gd name="connsiteY3" fmla="*/ 48713 h 238504"/>
                <a:gd name="connsiteX4" fmla="*/ 438724 w 948224"/>
                <a:gd name="connsiteY4" fmla="*/ 48331 h 238504"/>
                <a:gd name="connsiteX5" fmla="*/ 422677 w 948224"/>
                <a:gd name="connsiteY5" fmla="*/ 38779 h 238504"/>
                <a:gd name="connsiteX6" fmla="*/ 358109 w 948224"/>
                <a:gd name="connsiteY6" fmla="*/ 955 h 238504"/>
                <a:gd name="connsiteX7" fmla="*/ 98690 w 948224"/>
                <a:gd name="connsiteY7" fmla="*/ 573 h 238504"/>
                <a:gd name="connsiteX8" fmla="*/ 7378 w 948224"/>
                <a:gd name="connsiteY8" fmla="*/ 4012 h 238504"/>
                <a:gd name="connsiteX9" fmla="*/ 501 w 948224"/>
                <a:gd name="connsiteY9" fmla="*/ 34958 h 238504"/>
                <a:gd name="connsiteX10" fmla="*/ 7378 w 948224"/>
                <a:gd name="connsiteY10" fmla="*/ 44128 h 238504"/>
                <a:gd name="connsiteX11" fmla="*/ 23425 w 948224"/>
                <a:gd name="connsiteY11" fmla="*/ 78895 h 238504"/>
                <a:gd name="connsiteX12" fmla="*/ 23043 w 948224"/>
                <a:gd name="connsiteY12" fmla="*/ 147666 h 238504"/>
                <a:gd name="connsiteX13" fmla="*/ 29920 w 948224"/>
                <a:gd name="connsiteY13" fmla="*/ 178995 h 238504"/>
                <a:gd name="connsiteX14" fmla="*/ 70036 w 948224"/>
                <a:gd name="connsiteY14" fmla="*/ 225606 h 238504"/>
                <a:gd name="connsiteX15" fmla="*/ 107478 w 948224"/>
                <a:gd name="connsiteY15" fmla="*/ 236686 h 238504"/>
                <a:gd name="connsiteX16" fmla="*/ 363076 w 948224"/>
                <a:gd name="connsiteY16" fmla="*/ 236686 h 238504"/>
                <a:gd name="connsiteX17" fmla="*/ 432229 w 948224"/>
                <a:gd name="connsiteY17" fmla="*/ 172882 h 238504"/>
                <a:gd name="connsiteX18" fmla="*/ 435285 w 948224"/>
                <a:gd name="connsiteY18" fmla="*/ 112134 h 238504"/>
                <a:gd name="connsiteX19" fmla="*/ 459737 w 948224"/>
                <a:gd name="connsiteY19" fmla="*/ 88447 h 238504"/>
                <a:gd name="connsiteX20" fmla="*/ 494122 w 948224"/>
                <a:gd name="connsiteY20" fmla="*/ 88447 h 238504"/>
                <a:gd name="connsiteX21" fmla="*/ 515135 w 948224"/>
                <a:gd name="connsiteY21" fmla="*/ 109460 h 238504"/>
                <a:gd name="connsiteX22" fmla="*/ 515518 w 948224"/>
                <a:gd name="connsiteY22" fmla="*/ 172500 h 238504"/>
                <a:gd name="connsiteX23" fmla="*/ 580086 w 948224"/>
                <a:gd name="connsiteY23" fmla="*/ 237068 h 238504"/>
                <a:gd name="connsiteX24" fmla="*/ 858225 w 948224"/>
                <a:gd name="connsiteY24" fmla="*/ 230955 h 238504"/>
                <a:gd name="connsiteX25" fmla="*/ 891464 w 948224"/>
                <a:gd name="connsiteY25" fmla="*/ 219875 h 238504"/>
                <a:gd name="connsiteX26" fmla="*/ 918208 w 948224"/>
                <a:gd name="connsiteY26" fmla="*/ 172882 h 238504"/>
                <a:gd name="connsiteX27" fmla="*/ 917826 w 948224"/>
                <a:gd name="connsiteY27" fmla="*/ 62467 h 238504"/>
                <a:gd name="connsiteX28" fmla="*/ 928142 w 948224"/>
                <a:gd name="connsiteY28" fmla="*/ 45656 h 238504"/>
                <a:gd name="connsiteX29" fmla="*/ 948009 w 948224"/>
                <a:gd name="connsiteY29" fmla="*/ 20440 h 238504"/>
                <a:gd name="connsiteX30" fmla="*/ 925850 w 948224"/>
                <a:gd name="connsiteY30" fmla="*/ 1337 h 238504"/>
                <a:gd name="connsiteX31" fmla="*/ 398225 w 948224"/>
                <a:gd name="connsiteY31" fmla="*/ 163331 h 238504"/>
                <a:gd name="connsiteX32" fmla="*/ 361930 w 948224"/>
                <a:gd name="connsiteY32" fmla="*/ 200772 h 238504"/>
                <a:gd name="connsiteX33" fmla="*/ 92960 w 948224"/>
                <a:gd name="connsiteY33" fmla="*/ 200008 h 238504"/>
                <a:gd name="connsiteX34" fmla="*/ 58574 w 948224"/>
                <a:gd name="connsiteY34" fmla="*/ 165623 h 238504"/>
                <a:gd name="connsiteX35" fmla="*/ 58574 w 948224"/>
                <a:gd name="connsiteY35" fmla="*/ 66287 h 238504"/>
                <a:gd name="connsiteX36" fmla="*/ 94488 w 948224"/>
                <a:gd name="connsiteY36" fmla="*/ 31520 h 238504"/>
                <a:gd name="connsiteX37" fmla="*/ 226298 w 948224"/>
                <a:gd name="connsiteY37" fmla="*/ 31520 h 238504"/>
                <a:gd name="connsiteX38" fmla="*/ 361930 w 948224"/>
                <a:gd name="connsiteY38" fmla="*/ 31138 h 238504"/>
                <a:gd name="connsiteX39" fmla="*/ 398225 w 948224"/>
                <a:gd name="connsiteY39" fmla="*/ 68198 h 238504"/>
                <a:gd name="connsiteX40" fmla="*/ 398225 w 948224"/>
                <a:gd name="connsiteY40" fmla="*/ 163331 h 238504"/>
                <a:gd name="connsiteX41" fmla="*/ 891464 w 948224"/>
                <a:gd name="connsiteY41" fmla="*/ 167151 h 238504"/>
                <a:gd name="connsiteX42" fmla="*/ 858989 w 948224"/>
                <a:gd name="connsiteY42" fmla="*/ 199626 h 238504"/>
                <a:gd name="connsiteX43" fmla="*/ 585816 w 948224"/>
                <a:gd name="connsiteY43" fmla="*/ 199626 h 238504"/>
                <a:gd name="connsiteX44" fmla="*/ 552959 w 948224"/>
                <a:gd name="connsiteY44" fmla="*/ 166387 h 238504"/>
                <a:gd name="connsiteX45" fmla="*/ 552959 w 948224"/>
                <a:gd name="connsiteY45" fmla="*/ 65141 h 238504"/>
                <a:gd name="connsiteX46" fmla="*/ 586199 w 948224"/>
                <a:gd name="connsiteY46" fmla="*/ 30374 h 238504"/>
                <a:gd name="connsiteX47" fmla="*/ 614853 w 948224"/>
                <a:gd name="connsiteY47" fmla="*/ 30374 h 238504"/>
                <a:gd name="connsiteX48" fmla="*/ 862810 w 948224"/>
                <a:gd name="connsiteY48" fmla="*/ 31138 h 238504"/>
                <a:gd name="connsiteX49" fmla="*/ 891464 w 948224"/>
                <a:gd name="connsiteY49" fmla="*/ 63613 h 238504"/>
                <a:gd name="connsiteX50" fmla="*/ 891464 w 948224"/>
                <a:gd name="connsiteY50" fmla="*/ 167151 h 238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948224" h="238504">
                  <a:moveTo>
                    <a:pt x="925850" y="1337"/>
                  </a:moveTo>
                  <a:cubicBezTo>
                    <a:pt x="811996" y="1337"/>
                    <a:pt x="698142" y="1719"/>
                    <a:pt x="584288" y="1337"/>
                  </a:cubicBezTo>
                  <a:cubicBezTo>
                    <a:pt x="565185" y="1337"/>
                    <a:pt x="546082" y="7450"/>
                    <a:pt x="538823" y="23115"/>
                  </a:cubicBezTo>
                  <a:cubicBezTo>
                    <a:pt x="525833" y="50623"/>
                    <a:pt x="504438" y="50241"/>
                    <a:pt x="480750" y="48713"/>
                  </a:cubicBezTo>
                  <a:cubicBezTo>
                    <a:pt x="466614" y="47949"/>
                    <a:pt x="452860" y="48331"/>
                    <a:pt x="438724" y="48331"/>
                  </a:cubicBezTo>
                  <a:cubicBezTo>
                    <a:pt x="431082" y="48331"/>
                    <a:pt x="426880" y="46038"/>
                    <a:pt x="422677" y="38779"/>
                  </a:cubicBezTo>
                  <a:cubicBezTo>
                    <a:pt x="408923" y="13563"/>
                    <a:pt x="388292" y="573"/>
                    <a:pt x="358109" y="955"/>
                  </a:cubicBezTo>
                  <a:cubicBezTo>
                    <a:pt x="271764" y="1719"/>
                    <a:pt x="185036" y="-191"/>
                    <a:pt x="98690" y="573"/>
                  </a:cubicBezTo>
                  <a:cubicBezTo>
                    <a:pt x="68508" y="955"/>
                    <a:pt x="37561" y="-2483"/>
                    <a:pt x="7378" y="4012"/>
                  </a:cubicBezTo>
                  <a:cubicBezTo>
                    <a:pt x="2412" y="13945"/>
                    <a:pt x="-1409" y="23879"/>
                    <a:pt x="501" y="34958"/>
                  </a:cubicBezTo>
                  <a:cubicBezTo>
                    <a:pt x="2794" y="38015"/>
                    <a:pt x="3940" y="42600"/>
                    <a:pt x="7378" y="44128"/>
                  </a:cubicBezTo>
                  <a:cubicBezTo>
                    <a:pt x="23807" y="50623"/>
                    <a:pt x="23807" y="64377"/>
                    <a:pt x="23425" y="78895"/>
                  </a:cubicBezTo>
                  <a:cubicBezTo>
                    <a:pt x="23043" y="101819"/>
                    <a:pt x="23425" y="124742"/>
                    <a:pt x="23043" y="147666"/>
                  </a:cubicBezTo>
                  <a:cubicBezTo>
                    <a:pt x="23043" y="158746"/>
                    <a:pt x="24189" y="169061"/>
                    <a:pt x="29920" y="178995"/>
                  </a:cubicBezTo>
                  <a:cubicBezTo>
                    <a:pt x="38325" y="198862"/>
                    <a:pt x="52461" y="213762"/>
                    <a:pt x="70036" y="225606"/>
                  </a:cubicBezTo>
                  <a:cubicBezTo>
                    <a:pt x="80734" y="235540"/>
                    <a:pt x="94870" y="236686"/>
                    <a:pt x="107478" y="236686"/>
                  </a:cubicBezTo>
                  <a:cubicBezTo>
                    <a:pt x="192677" y="237832"/>
                    <a:pt x="277876" y="238214"/>
                    <a:pt x="363076" y="236686"/>
                  </a:cubicBezTo>
                  <a:cubicBezTo>
                    <a:pt x="401282" y="235922"/>
                    <a:pt x="425351" y="210706"/>
                    <a:pt x="432229" y="172882"/>
                  </a:cubicBezTo>
                  <a:cubicBezTo>
                    <a:pt x="436049" y="152633"/>
                    <a:pt x="434903" y="132384"/>
                    <a:pt x="435285" y="112134"/>
                  </a:cubicBezTo>
                  <a:cubicBezTo>
                    <a:pt x="435667" y="90357"/>
                    <a:pt x="437577" y="88829"/>
                    <a:pt x="459737" y="88447"/>
                  </a:cubicBezTo>
                  <a:cubicBezTo>
                    <a:pt x="471199" y="88447"/>
                    <a:pt x="482660" y="88829"/>
                    <a:pt x="494122" y="88447"/>
                  </a:cubicBezTo>
                  <a:cubicBezTo>
                    <a:pt x="508640" y="88065"/>
                    <a:pt x="514753" y="95324"/>
                    <a:pt x="515135" y="109460"/>
                  </a:cubicBezTo>
                  <a:cubicBezTo>
                    <a:pt x="515518" y="130473"/>
                    <a:pt x="514753" y="151487"/>
                    <a:pt x="515518" y="172500"/>
                  </a:cubicBezTo>
                  <a:cubicBezTo>
                    <a:pt x="516664" y="208031"/>
                    <a:pt x="544554" y="237832"/>
                    <a:pt x="580086" y="237068"/>
                  </a:cubicBezTo>
                  <a:cubicBezTo>
                    <a:pt x="672926" y="235540"/>
                    <a:pt x="765767" y="244327"/>
                    <a:pt x="858225" y="230955"/>
                  </a:cubicBezTo>
                  <a:cubicBezTo>
                    <a:pt x="869305" y="227134"/>
                    <a:pt x="880384" y="223696"/>
                    <a:pt x="891464" y="219875"/>
                  </a:cubicBezTo>
                  <a:cubicBezTo>
                    <a:pt x="907893" y="208414"/>
                    <a:pt x="917062" y="193513"/>
                    <a:pt x="918208" y="172882"/>
                  </a:cubicBezTo>
                  <a:cubicBezTo>
                    <a:pt x="920119" y="136204"/>
                    <a:pt x="920501" y="99144"/>
                    <a:pt x="917826" y="62467"/>
                  </a:cubicBezTo>
                  <a:cubicBezTo>
                    <a:pt x="917444" y="54826"/>
                    <a:pt x="913624" y="44892"/>
                    <a:pt x="928142" y="45656"/>
                  </a:cubicBezTo>
                  <a:cubicBezTo>
                    <a:pt x="946099" y="46420"/>
                    <a:pt x="948009" y="34576"/>
                    <a:pt x="948009" y="20440"/>
                  </a:cubicBezTo>
                  <a:cubicBezTo>
                    <a:pt x="949919" y="1719"/>
                    <a:pt x="938839" y="1337"/>
                    <a:pt x="925850" y="1337"/>
                  </a:cubicBezTo>
                  <a:close/>
                  <a:moveTo>
                    <a:pt x="398225" y="163331"/>
                  </a:moveTo>
                  <a:cubicBezTo>
                    <a:pt x="397843" y="187400"/>
                    <a:pt x="385999" y="200390"/>
                    <a:pt x="361930" y="200772"/>
                  </a:cubicBezTo>
                  <a:cubicBezTo>
                    <a:pt x="272146" y="201154"/>
                    <a:pt x="182744" y="200772"/>
                    <a:pt x="92960" y="200008"/>
                  </a:cubicBezTo>
                  <a:cubicBezTo>
                    <a:pt x="70800" y="200008"/>
                    <a:pt x="58956" y="187400"/>
                    <a:pt x="58574" y="165623"/>
                  </a:cubicBezTo>
                  <a:cubicBezTo>
                    <a:pt x="58192" y="132384"/>
                    <a:pt x="58192" y="99527"/>
                    <a:pt x="58574" y="66287"/>
                  </a:cubicBezTo>
                  <a:cubicBezTo>
                    <a:pt x="58956" y="42982"/>
                    <a:pt x="70800" y="31520"/>
                    <a:pt x="94488" y="31520"/>
                  </a:cubicBezTo>
                  <a:cubicBezTo>
                    <a:pt x="138425" y="31138"/>
                    <a:pt x="182362" y="31520"/>
                    <a:pt x="226298" y="31520"/>
                  </a:cubicBezTo>
                  <a:cubicBezTo>
                    <a:pt x="230119" y="31520"/>
                    <a:pt x="343591" y="30756"/>
                    <a:pt x="361930" y="31138"/>
                  </a:cubicBezTo>
                  <a:cubicBezTo>
                    <a:pt x="385999" y="31902"/>
                    <a:pt x="398225" y="44510"/>
                    <a:pt x="398225" y="68198"/>
                  </a:cubicBezTo>
                  <a:cubicBezTo>
                    <a:pt x="398607" y="99909"/>
                    <a:pt x="398607" y="131620"/>
                    <a:pt x="398225" y="163331"/>
                  </a:cubicBezTo>
                  <a:close/>
                  <a:moveTo>
                    <a:pt x="891464" y="167151"/>
                  </a:moveTo>
                  <a:cubicBezTo>
                    <a:pt x="891082" y="186636"/>
                    <a:pt x="878092" y="199626"/>
                    <a:pt x="858989" y="199626"/>
                  </a:cubicBezTo>
                  <a:cubicBezTo>
                    <a:pt x="768059" y="200008"/>
                    <a:pt x="677129" y="200390"/>
                    <a:pt x="585816" y="199626"/>
                  </a:cubicBezTo>
                  <a:cubicBezTo>
                    <a:pt x="563275" y="199626"/>
                    <a:pt x="553341" y="188546"/>
                    <a:pt x="552959" y="166387"/>
                  </a:cubicBezTo>
                  <a:cubicBezTo>
                    <a:pt x="552577" y="132766"/>
                    <a:pt x="552577" y="98762"/>
                    <a:pt x="552959" y="65141"/>
                  </a:cubicBezTo>
                  <a:cubicBezTo>
                    <a:pt x="553341" y="41453"/>
                    <a:pt x="562893" y="31520"/>
                    <a:pt x="586199" y="30374"/>
                  </a:cubicBezTo>
                  <a:cubicBezTo>
                    <a:pt x="595750" y="29992"/>
                    <a:pt x="605302" y="30374"/>
                    <a:pt x="614853" y="30374"/>
                  </a:cubicBezTo>
                  <a:cubicBezTo>
                    <a:pt x="619438" y="30374"/>
                    <a:pt x="811614" y="29992"/>
                    <a:pt x="862810" y="31138"/>
                  </a:cubicBezTo>
                  <a:cubicBezTo>
                    <a:pt x="879238" y="31520"/>
                    <a:pt x="891082" y="46038"/>
                    <a:pt x="891464" y="63613"/>
                  </a:cubicBezTo>
                  <a:cubicBezTo>
                    <a:pt x="892228" y="98380"/>
                    <a:pt x="892228" y="132766"/>
                    <a:pt x="891464" y="167151"/>
                  </a:cubicBezTo>
                  <a:close/>
                </a:path>
              </a:pathLst>
            </a:custGeom>
            <a:solidFill>
              <a:srgbClr val="2D2E2C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44">
              <a:extLst>
                <a:ext uri="{FF2B5EF4-FFF2-40B4-BE49-F238E27FC236}">
                  <a16:creationId xmlns:a16="http://schemas.microsoft.com/office/drawing/2014/main" id="{2713DE7F-28D5-4D38-85C8-1BED6F35B6A7}"/>
                </a:ext>
              </a:extLst>
            </p:cNvPr>
            <p:cNvSpPr/>
            <p:nvPr/>
          </p:nvSpPr>
          <p:spPr>
            <a:xfrm>
              <a:off x="7839900" y="4301655"/>
              <a:ext cx="1232748" cy="1440348"/>
            </a:xfrm>
            <a:custGeom>
              <a:avLst/>
              <a:gdLst>
                <a:gd name="connsiteX0" fmla="*/ 1384966 w 1525945"/>
                <a:gd name="connsiteY0" fmla="*/ 358259 h 1909803"/>
                <a:gd name="connsiteX1" fmla="*/ 1456793 w 1525945"/>
                <a:gd name="connsiteY1" fmla="*/ 487777 h 1909803"/>
                <a:gd name="connsiteX2" fmla="*/ 1516394 w 1525945"/>
                <a:gd name="connsiteY2" fmla="*/ 703641 h 1909803"/>
                <a:gd name="connsiteX3" fmla="*/ 1525946 w 1525945"/>
                <a:gd name="connsiteY3" fmla="*/ 907661 h 1909803"/>
                <a:gd name="connsiteX4" fmla="*/ 1446095 w 1525945"/>
                <a:gd name="connsiteY4" fmla="*/ 1144538 h 1909803"/>
                <a:gd name="connsiteX5" fmla="*/ 1340265 w 1525945"/>
                <a:gd name="connsiteY5" fmla="*/ 1261066 h 1909803"/>
                <a:gd name="connsiteX6" fmla="*/ 1324601 w 1525945"/>
                <a:gd name="connsiteY6" fmla="*/ 1298126 h 1909803"/>
                <a:gd name="connsiteX7" fmla="*/ 1381145 w 1525945"/>
                <a:gd name="connsiteY7" fmla="*/ 1909039 h 1909803"/>
                <a:gd name="connsiteX8" fmla="*/ 805382 w 1525945"/>
                <a:gd name="connsiteY8" fmla="*/ 1909803 h 1909803"/>
                <a:gd name="connsiteX9" fmla="*/ 787807 w 1525945"/>
                <a:gd name="connsiteY9" fmla="*/ 1902926 h 1909803"/>
                <a:gd name="connsiteX10" fmla="*/ 746544 w 1525945"/>
                <a:gd name="connsiteY10" fmla="*/ 1507877 h 1909803"/>
                <a:gd name="connsiteX11" fmla="*/ 749983 w 1525945"/>
                <a:gd name="connsiteY11" fmla="*/ 1394405 h 1909803"/>
                <a:gd name="connsiteX12" fmla="*/ 632309 w 1525945"/>
                <a:gd name="connsiteY12" fmla="*/ 1371481 h 1909803"/>
                <a:gd name="connsiteX13" fmla="*/ 641478 w 1525945"/>
                <a:gd name="connsiteY13" fmla="*/ 1501382 h 1909803"/>
                <a:gd name="connsiteX14" fmla="*/ 598305 w 1525945"/>
                <a:gd name="connsiteY14" fmla="*/ 1908657 h 1909803"/>
                <a:gd name="connsiteX15" fmla="*/ 0 w 1525945"/>
                <a:gd name="connsiteY15" fmla="*/ 1908657 h 1909803"/>
                <a:gd name="connsiteX16" fmla="*/ 19485 w 1525945"/>
                <a:gd name="connsiteY16" fmla="*/ 1696996 h 1909803"/>
                <a:gd name="connsiteX17" fmla="*/ 121113 w 1525945"/>
                <a:gd name="connsiteY17" fmla="*/ 211548 h 1909803"/>
                <a:gd name="connsiteX18" fmla="*/ 289219 w 1525945"/>
                <a:gd name="connsiteY18" fmla="*/ 80120 h 1909803"/>
                <a:gd name="connsiteX19" fmla="*/ 380531 w 1525945"/>
                <a:gd name="connsiteY19" fmla="*/ 10203 h 1909803"/>
                <a:gd name="connsiteX20" fmla="*/ 396196 w 1525945"/>
                <a:gd name="connsiteY20" fmla="*/ 269 h 1909803"/>
                <a:gd name="connsiteX21" fmla="*/ 393521 w 1525945"/>
                <a:gd name="connsiteY21" fmla="*/ 18226 h 1909803"/>
                <a:gd name="connsiteX22" fmla="*/ 398488 w 1525945"/>
                <a:gd name="connsiteY22" fmla="*/ 124057 h 1909803"/>
                <a:gd name="connsiteX23" fmla="*/ 500116 w 1525945"/>
                <a:gd name="connsiteY23" fmla="*/ 241731 h 1909803"/>
                <a:gd name="connsiteX24" fmla="*/ 563538 w 1525945"/>
                <a:gd name="connsiteY24" fmla="*/ 287960 h 1909803"/>
                <a:gd name="connsiteX25" fmla="*/ 579584 w 1525945"/>
                <a:gd name="connsiteY25" fmla="*/ 304007 h 1909803"/>
                <a:gd name="connsiteX26" fmla="*/ 641096 w 1525945"/>
                <a:gd name="connsiteY26" fmla="*/ 468674 h 1909803"/>
                <a:gd name="connsiteX27" fmla="*/ 621229 w 1525945"/>
                <a:gd name="connsiteY27" fmla="*/ 1073857 h 1909803"/>
                <a:gd name="connsiteX28" fmla="*/ 687707 w 1525945"/>
                <a:gd name="connsiteY28" fmla="*/ 1079206 h 1909803"/>
                <a:gd name="connsiteX29" fmla="*/ 767558 w 1525945"/>
                <a:gd name="connsiteY29" fmla="*/ 1083790 h 1909803"/>
                <a:gd name="connsiteX30" fmla="*/ 745780 w 1525945"/>
                <a:gd name="connsiteY30" fmla="*/ 477462 h 1909803"/>
                <a:gd name="connsiteX31" fmla="*/ 803853 w 1525945"/>
                <a:gd name="connsiteY31" fmla="*/ 317761 h 1909803"/>
                <a:gd name="connsiteX32" fmla="*/ 819518 w 1525945"/>
                <a:gd name="connsiteY32" fmla="*/ 294455 h 1909803"/>
                <a:gd name="connsiteX33" fmla="*/ 946362 w 1525945"/>
                <a:gd name="connsiteY33" fmla="*/ 188243 h 1909803"/>
                <a:gd name="connsiteX34" fmla="*/ 1006345 w 1525945"/>
                <a:gd name="connsiteY34" fmla="*/ 90053 h 1909803"/>
                <a:gd name="connsiteX35" fmla="*/ 999850 w 1525945"/>
                <a:gd name="connsiteY35" fmla="*/ 23957 h 1909803"/>
                <a:gd name="connsiteX36" fmla="*/ 994119 w 1525945"/>
                <a:gd name="connsiteY36" fmla="*/ 2562 h 1909803"/>
                <a:gd name="connsiteX37" fmla="*/ 1016278 w 1525945"/>
                <a:gd name="connsiteY37" fmla="*/ 7529 h 1909803"/>
                <a:gd name="connsiteX38" fmla="*/ 1195846 w 1525945"/>
                <a:gd name="connsiteY38" fmla="*/ 145834 h 1909803"/>
                <a:gd name="connsiteX39" fmla="*/ 1384966 w 1525945"/>
                <a:gd name="connsiteY39" fmla="*/ 358259 h 190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25945" h="1909803">
                  <a:moveTo>
                    <a:pt x="1384966" y="358259"/>
                  </a:moveTo>
                  <a:cubicBezTo>
                    <a:pt x="1414003" y="397993"/>
                    <a:pt x="1436926" y="441930"/>
                    <a:pt x="1456793" y="487777"/>
                  </a:cubicBezTo>
                  <a:cubicBezTo>
                    <a:pt x="1473604" y="527130"/>
                    <a:pt x="1512574" y="671548"/>
                    <a:pt x="1516394" y="703641"/>
                  </a:cubicBezTo>
                  <a:cubicBezTo>
                    <a:pt x="1522507" y="755219"/>
                    <a:pt x="1523653" y="890850"/>
                    <a:pt x="1525946" y="907661"/>
                  </a:cubicBezTo>
                  <a:cubicBezTo>
                    <a:pt x="1518687" y="993242"/>
                    <a:pt x="1492707" y="1072329"/>
                    <a:pt x="1446095" y="1144538"/>
                  </a:cubicBezTo>
                  <a:cubicBezTo>
                    <a:pt x="1417441" y="1189239"/>
                    <a:pt x="1382674" y="1228973"/>
                    <a:pt x="1340265" y="1261066"/>
                  </a:cubicBezTo>
                  <a:cubicBezTo>
                    <a:pt x="1327275" y="1271000"/>
                    <a:pt x="1322690" y="1280933"/>
                    <a:pt x="1324601" y="1298126"/>
                  </a:cubicBezTo>
                  <a:cubicBezTo>
                    <a:pt x="1331096" y="1358873"/>
                    <a:pt x="1375414" y="1850202"/>
                    <a:pt x="1381145" y="1909039"/>
                  </a:cubicBezTo>
                  <a:cubicBezTo>
                    <a:pt x="1355165" y="1909039"/>
                    <a:pt x="905863" y="1909039"/>
                    <a:pt x="805382" y="1909803"/>
                  </a:cubicBezTo>
                  <a:cubicBezTo>
                    <a:pt x="797740" y="1909803"/>
                    <a:pt x="794302" y="1903308"/>
                    <a:pt x="787807" y="1902926"/>
                  </a:cubicBezTo>
                  <a:cubicBezTo>
                    <a:pt x="771760" y="1896431"/>
                    <a:pt x="751129" y="1518956"/>
                    <a:pt x="746544" y="1507877"/>
                  </a:cubicBezTo>
                  <a:cubicBezTo>
                    <a:pt x="741960" y="1492594"/>
                    <a:pt x="762591" y="1395933"/>
                    <a:pt x="749983" y="1394405"/>
                  </a:cubicBezTo>
                  <a:cubicBezTo>
                    <a:pt x="710249" y="1389056"/>
                    <a:pt x="670897" y="1381797"/>
                    <a:pt x="632309" y="1371481"/>
                  </a:cubicBezTo>
                  <a:cubicBezTo>
                    <a:pt x="618554" y="1367661"/>
                    <a:pt x="644534" y="1488392"/>
                    <a:pt x="641478" y="1501382"/>
                  </a:cubicBezTo>
                  <a:cubicBezTo>
                    <a:pt x="640714" y="1566714"/>
                    <a:pt x="611295" y="1895285"/>
                    <a:pt x="598305" y="1908657"/>
                  </a:cubicBezTo>
                  <a:cubicBezTo>
                    <a:pt x="493239" y="1908657"/>
                    <a:pt x="24834" y="1908657"/>
                    <a:pt x="0" y="1908657"/>
                  </a:cubicBezTo>
                  <a:cubicBezTo>
                    <a:pt x="4967" y="1837976"/>
                    <a:pt x="11080" y="1767295"/>
                    <a:pt x="19485" y="1696996"/>
                  </a:cubicBezTo>
                  <a:cubicBezTo>
                    <a:pt x="20631" y="1687827"/>
                    <a:pt x="119203" y="220336"/>
                    <a:pt x="121113" y="211548"/>
                  </a:cubicBezTo>
                  <a:cubicBezTo>
                    <a:pt x="176894" y="167612"/>
                    <a:pt x="233056" y="123675"/>
                    <a:pt x="289219" y="80120"/>
                  </a:cubicBezTo>
                  <a:cubicBezTo>
                    <a:pt x="319402" y="56432"/>
                    <a:pt x="350349" y="33891"/>
                    <a:pt x="380531" y="10203"/>
                  </a:cubicBezTo>
                  <a:cubicBezTo>
                    <a:pt x="385498" y="6000"/>
                    <a:pt x="391611" y="4472"/>
                    <a:pt x="396196" y="269"/>
                  </a:cubicBezTo>
                  <a:cubicBezTo>
                    <a:pt x="399634" y="6764"/>
                    <a:pt x="396578" y="12877"/>
                    <a:pt x="393521" y="18226"/>
                  </a:cubicBezTo>
                  <a:cubicBezTo>
                    <a:pt x="373272" y="54522"/>
                    <a:pt x="380913" y="89671"/>
                    <a:pt x="398488" y="124057"/>
                  </a:cubicBezTo>
                  <a:cubicBezTo>
                    <a:pt x="422940" y="171050"/>
                    <a:pt x="459236" y="208874"/>
                    <a:pt x="500116" y="241731"/>
                  </a:cubicBezTo>
                  <a:cubicBezTo>
                    <a:pt x="520365" y="258160"/>
                    <a:pt x="541760" y="273442"/>
                    <a:pt x="563538" y="287960"/>
                  </a:cubicBezTo>
                  <a:cubicBezTo>
                    <a:pt x="570033" y="292163"/>
                    <a:pt x="576146" y="296748"/>
                    <a:pt x="579584" y="304007"/>
                  </a:cubicBezTo>
                  <a:cubicBezTo>
                    <a:pt x="597541" y="347180"/>
                    <a:pt x="636129" y="457595"/>
                    <a:pt x="641096" y="468674"/>
                  </a:cubicBezTo>
                  <a:cubicBezTo>
                    <a:pt x="644917" y="485867"/>
                    <a:pt x="605564" y="1071565"/>
                    <a:pt x="621229" y="1073857"/>
                  </a:cubicBezTo>
                  <a:cubicBezTo>
                    <a:pt x="643388" y="1077295"/>
                    <a:pt x="665548" y="1077678"/>
                    <a:pt x="687707" y="1079206"/>
                  </a:cubicBezTo>
                  <a:cubicBezTo>
                    <a:pt x="714451" y="1081116"/>
                    <a:pt x="740814" y="1082644"/>
                    <a:pt x="767558" y="1083790"/>
                  </a:cubicBezTo>
                  <a:cubicBezTo>
                    <a:pt x="785897" y="1084555"/>
                    <a:pt x="750365" y="507645"/>
                    <a:pt x="745780" y="477462"/>
                  </a:cubicBezTo>
                  <a:cubicBezTo>
                    <a:pt x="767558" y="425120"/>
                    <a:pt x="782076" y="370103"/>
                    <a:pt x="803853" y="317761"/>
                  </a:cubicBezTo>
                  <a:cubicBezTo>
                    <a:pt x="807674" y="308591"/>
                    <a:pt x="813405" y="301332"/>
                    <a:pt x="819518" y="294455"/>
                  </a:cubicBezTo>
                  <a:cubicBezTo>
                    <a:pt x="865747" y="263891"/>
                    <a:pt x="908156" y="228359"/>
                    <a:pt x="946362" y="188243"/>
                  </a:cubicBezTo>
                  <a:cubicBezTo>
                    <a:pt x="973488" y="159588"/>
                    <a:pt x="993737" y="127113"/>
                    <a:pt x="1006345" y="90053"/>
                  </a:cubicBezTo>
                  <a:cubicBezTo>
                    <a:pt x="1014368" y="66748"/>
                    <a:pt x="1010930" y="44970"/>
                    <a:pt x="999850" y="23957"/>
                  </a:cubicBezTo>
                  <a:cubicBezTo>
                    <a:pt x="996411" y="17462"/>
                    <a:pt x="991063" y="11349"/>
                    <a:pt x="994119" y="2562"/>
                  </a:cubicBezTo>
                  <a:cubicBezTo>
                    <a:pt x="1003288" y="-3551"/>
                    <a:pt x="1009783" y="2562"/>
                    <a:pt x="1016278" y="7529"/>
                  </a:cubicBezTo>
                  <a:cubicBezTo>
                    <a:pt x="1077026" y="52229"/>
                    <a:pt x="1136245" y="99223"/>
                    <a:pt x="1195846" y="145834"/>
                  </a:cubicBezTo>
                  <a:cubicBezTo>
                    <a:pt x="1208072" y="155004"/>
                    <a:pt x="1345232" y="303243"/>
                    <a:pt x="1384966" y="358259"/>
                  </a:cubicBezTo>
                  <a:close/>
                </a:path>
              </a:pathLst>
            </a:custGeom>
            <a:solidFill>
              <a:srgbClr val="F1F1F1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45">
              <a:extLst>
                <a:ext uri="{FF2B5EF4-FFF2-40B4-BE49-F238E27FC236}">
                  <a16:creationId xmlns:a16="http://schemas.microsoft.com/office/drawing/2014/main" id="{4308608B-8F91-4A31-A114-CFB675D0F8E9}"/>
                </a:ext>
              </a:extLst>
            </p:cNvPr>
            <p:cNvSpPr/>
            <p:nvPr/>
          </p:nvSpPr>
          <p:spPr>
            <a:xfrm>
              <a:off x="7118259" y="4420950"/>
              <a:ext cx="1060243" cy="1137726"/>
            </a:xfrm>
            <a:custGeom>
              <a:avLst/>
              <a:gdLst>
                <a:gd name="connsiteX0" fmla="*/ 1014772 w 1312411"/>
                <a:gd name="connsiteY0" fmla="*/ 53371 h 1508548"/>
                <a:gd name="connsiteX1" fmla="*/ 1082778 w 1312411"/>
                <a:gd name="connsiteY1" fmla="*/ 199700 h 1508548"/>
                <a:gd name="connsiteX2" fmla="*/ 1307811 w 1312411"/>
                <a:gd name="connsiteY2" fmla="*/ 1321809 h 1508548"/>
                <a:gd name="connsiteX3" fmla="*/ 1292529 w 1312411"/>
                <a:gd name="connsiteY3" fmla="*/ 1453238 h 1508548"/>
                <a:gd name="connsiteX4" fmla="*/ 1214589 w 1312411"/>
                <a:gd name="connsiteY4" fmla="*/ 1505962 h 1508548"/>
                <a:gd name="connsiteX5" fmla="*/ 532613 w 1312411"/>
                <a:gd name="connsiteY5" fmla="*/ 1506726 h 1508548"/>
                <a:gd name="connsiteX6" fmla="*/ 389722 w 1312411"/>
                <a:gd name="connsiteY6" fmla="*/ 1468520 h 1508548"/>
                <a:gd name="connsiteX7" fmla="*/ 323244 w 1312411"/>
                <a:gd name="connsiteY7" fmla="*/ 1379500 h 1508548"/>
                <a:gd name="connsiteX8" fmla="*/ 22 w 1312411"/>
                <a:gd name="connsiteY8" fmla="*/ 189002 h 1508548"/>
                <a:gd name="connsiteX9" fmla="*/ 139855 w 1312411"/>
                <a:gd name="connsiteY9" fmla="*/ 35414 h 1508548"/>
                <a:gd name="connsiteX10" fmla="*/ 868443 w 1312411"/>
                <a:gd name="connsiteY10" fmla="*/ 265 h 1508548"/>
                <a:gd name="connsiteX11" fmla="*/ 1014772 w 1312411"/>
                <a:gd name="connsiteY11" fmla="*/ 53371 h 150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2411" h="1508548">
                  <a:moveTo>
                    <a:pt x="1014772" y="53371"/>
                  </a:moveTo>
                  <a:cubicBezTo>
                    <a:pt x="1056416" y="93105"/>
                    <a:pt x="1074373" y="143537"/>
                    <a:pt x="1082778" y="199700"/>
                  </a:cubicBezTo>
                  <a:cubicBezTo>
                    <a:pt x="1091948" y="258537"/>
                    <a:pt x="1298642" y="1263736"/>
                    <a:pt x="1307811" y="1321809"/>
                  </a:cubicBezTo>
                  <a:cubicBezTo>
                    <a:pt x="1315071" y="1366128"/>
                    <a:pt x="1316217" y="1411211"/>
                    <a:pt x="1292529" y="1453238"/>
                  </a:cubicBezTo>
                  <a:cubicBezTo>
                    <a:pt x="1274954" y="1484566"/>
                    <a:pt x="1248210" y="1500613"/>
                    <a:pt x="1214589" y="1505962"/>
                  </a:cubicBezTo>
                  <a:cubicBezTo>
                    <a:pt x="1185552" y="1510547"/>
                    <a:pt x="598709" y="1507872"/>
                    <a:pt x="532613" y="1506726"/>
                  </a:cubicBezTo>
                  <a:cubicBezTo>
                    <a:pt x="482181" y="1505962"/>
                    <a:pt x="433277" y="1497557"/>
                    <a:pt x="389722" y="1468520"/>
                  </a:cubicBezTo>
                  <a:cubicBezTo>
                    <a:pt x="356865" y="1446360"/>
                    <a:pt x="332795" y="1418088"/>
                    <a:pt x="323244" y="1379500"/>
                  </a:cubicBezTo>
                  <a:cubicBezTo>
                    <a:pt x="319805" y="1366510"/>
                    <a:pt x="-3035" y="242873"/>
                    <a:pt x="22" y="189002"/>
                  </a:cubicBezTo>
                  <a:cubicBezTo>
                    <a:pt x="4606" y="112590"/>
                    <a:pt x="50453" y="41909"/>
                    <a:pt x="139855" y="35414"/>
                  </a:cubicBezTo>
                  <a:cubicBezTo>
                    <a:pt x="197928" y="31212"/>
                    <a:pt x="825652" y="-117"/>
                    <a:pt x="868443" y="265"/>
                  </a:cubicBezTo>
                  <a:cubicBezTo>
                    <a:pt x="924606" y="-2410"/>
                    <a:pt x="973509" y="15165"/>
                    <a:pt x="1014772" y="5337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46">
              <a:extLst>
                <a:ext uri="{FF2B5EF4-FFF2-40B4-BE49-F238E27FC236}">
                  <a16:creationId xmlns:a16="http://schemas.microsoft.com/office/drawing/2014/main" id="{072EAC9D-61CF-423C-9E9F-E5CD8BB073F9}"/>
                </a:ext>
              </a:extLst>
            </p:cNvPr>
            <p:cNvSpPr/>
            <p:nvPr/>
          </p:nvSpPr>
          <p:spPr>
            <a:xfrm>
              <a:off x="7246636" y="5098566"/>
              <a:ext cx="289895" cy="335167"/>
            </a:xfrm>
            <a:custGeom>
              <a:avLst/>
              <a:gdLst>
                <a:gd name="connsiteX0" fmla="*/ 55828 w 358844"/>
                <a:gd name="connsiteY0" fmla="*/ 351509 h 444408"/>
                <a:gd name="connsiteX1" fmla="*/ 58885 w 358844"/>
                <a:gd name="connsiteY1" fmla="*/ 310247 h 444408"/>
                <a:gd name="connsiteX2" fmla="*/ 48951 w 358844"/>
                <a:gd name="connsiteY2" fmla="*/ 295346 h 444408"/>
                <a:gd name="connsiteX3" fmla="*/ 29084 w 358844"/>
                <a:gd name="connsiteY3" fmla="*/ 241094 h 444408"/>
                <a:gd name="connsiteX4" fmla="*/ 22971 w 358844"/>
                <a:gd name="connsiteY4" fmla="*/ 225430 h 444408"/>
                <a:gd name="connsiteX5" fmla="*/ 19532 w 358844"/>
                <a:gd name="connsiteY5" fmla="*/ 152838 h 444408"/>
                <a:gd name="connsiteX6" fmla="*/ 62323 w 358844"/>
                <a:gd name="connsiteY6" fmla="*/ 116543 h 444408"/>
                <a:gd name="connsiteX7" fmla="*/ 196044 w 358844"/>
                <a:gd name="connsiteY7" fmla="*/ 15297 h 444408"/>
                <a:gd name="connsiteX8" fmla="*/ 233868 w 358844"/>
                <a:gd name="connsiteY8" fmla="*/ 14 h 444408"/>
                <a:gd name="connsiteX9" fmla="*/ 261376 w 358844"/>
                <a:gd name="connsiteY9" fmla="*/ 14151 h 444408"/>
                <a:gd name="connsiteX10" fmla="*/ 257556 w 358844"/>
                <a:gd name="connsiteY10" fmla="*/ 44333 h 444408"/>
                <a:gd name="connsiteX11" fmla="*/ 146758 w 358844"/>
                <a:gd name="connsiteY11" fmla="*/ 161626 h 444408"/>
                <a:gd name="connsiteX12" fmla="*/ 126509 w 358844"/>
                <a:gd name="connsiteY12" fmla="*/ 179964 h 444408"/>
                <a:gd name="connsiteX13" fmla="*/ 212090 w 358844"/>
                <a:gd name="connsiteY13" fmla="*/ 137938 h 444408"/>
                <a:gd name="connsiteX14" fmla="*/ 269017 w 358844"/>
                <a:gd name="connsiteY14" fmla="*/ 112722 h 444408"/>
                <a:gd name="connsiteX15" fmla="*/ 312572 w 358844"/>
                <a:gd name="connsiteY15" fmla="*/ 126476 h 444408"/>
                <a:gd name="connsiteX16" fmla="*/ 300346 w 358844"/>
                <a:gd name="connsiteY16" fmla="*/ 164300 h 444408"/>
                <a:gd name="connsiteX17" fmla="*/ 264815 w 358844"/>
                <a:gd name="connsiteY17" fmla="*/ 195247 h 444408"/>
                <a:gd name="connsiteX18" fmla="*/ 304167 w 358844"/>
                <a:gd name="connsiteY18" fmla="*/ 182257 h 444408"/>
                <a:gd name="connsiteX19" fmla="*/ 341609 w 358844"/>
                <a:gd name="connsiteY19" fmla="*/ 193337 h 444408"/>
                <a:gd name="connsiteX20" fmla="*/ 333585 w 358844"/>
                <a:gd name="connsiteY20" fmla="*/ 233071 h 444408"/>
                <a:gd name="connsiteX21" fmla="*/ 289649 w 358844"/>
                <a:gd name="connsiteY21" fmla="*/ 270131 h 444408"/>
                <a:gd name="connsiteX22" fmla="*/ 311808 w 358844"/>
                <a:gd name="connsiteY22" fmla="*/ 264018 h 444408"/>
                <a:gd name="connsiteX23" fmla="*/ 353835 w 358844"/>
                <a:gd name="connsiteY23" fmla="*/ 274333 h 444408"/>
                <a:gd name="connsiteX24" fmla="*/ 344665 w 358844"/>
                <a:gd name="connsiteY24" fmla="*/ 316742 h 444408"/>
                <a:gd name="connsiteX25" fmla="*/ 248004 w 358844"/>
                <a:gd name="connsiteY25" fmla="*/ 388951 h 444408"/>
                <a:gd name="connsiteX26" fmla="*/ 154017 w 358844"/>
                <a:gd name="connsiteY26" fmla="*/ 441293 h 444408"/>
                <a:gd name="connsiteX27" fmla="*/ 97091 w 358844"/>
                <a:gd name="connsiteY27" fmla="*/ 429067 h 444408"/>
                <a:gd name="connsiteX28" fmla="*/ 90596 w 358844"/>
                <a:gd name="connsiteY28" fmla="*/ 385895 h 444408"/>
                <a:gd name="connsiteX29" fmla="*/ 84483 w 358844"/>
                <a:gd name="connsiteY29" fmla="*/ 368702 h 444408"/>
                <a:gd name="connsiteX30" fmla="*/ 55828 w 358844"/>
                <a:gd name="connsiteY30" fmla="*/ 351509 h 44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8844" h="444408">
                  <a:moveTo>
                    <a:pt x="55828" y="351509"/>
                  </a:moveTo>
                  <a:cubicBezTo>
                    <a:pt x="50097" y="338901"/>
                    <a:pt x="50861" y="327822"/>
                    <a:pt x="58885" y="310247"/>
                  </a:cubicBezTo>
                  <a:cubicBezTo>
                    <a:pt x="63087" y="301459"/>
                    <a:pt x="55064" y="298403"/>
                    <a:pt x="48951" y="295346"/>
                  </a:cubicBezTo>
                  <a:cubicBezTo>
                    <a:pt x="22207" y="282356"/>
                    <a:pt x="16094" y="267074"/>
                    <a:pt x="29084" y="241094"/>
                  </a:cubicBezTo>
                  <a:cubicBezTo>
                    <a:pt x="33287" y="232307"/>
                    <a:pt x="30230" y="229632"/>
                    <a:pt x="22971" y="225430"/>
                  </a:cubicBezTo>
                  <a:cubicBezTo>
                    <a:pt x="-6066" y="208619"/>
                    <a:pt x="-7976" y="172323"/>
                    <a:pt x="19532" y="152838"/>
                  </a:cubicBezTo>
                  <a:cubicBezTo>
                    <a:pt x="35197" y="141758"/>
                    <a:pt x="47805" y="128004"/>
                    <a:pt x="62323" y="116543"/>
                  </a:cubicBezTo>
                  <a:cubicBezTo>
                    <a:pt x="106642" y="82539"/>
                    <a:pt x="150961" y="48536"/>
                    <a:pt x="196044" y="15297"/>
                  </a:cubicBezTo>
                  <a:cubicBezTo>
                    <a:pt x="207124" y="6891"/>
                    <a:pt x="219350" y="-368"/>
                    <a:pt x="233868" y="14"/>
                  </a:cubicBezTo>
                  <a:cubicBezTo>
                    <a:pt x="245712" y="14"/>
                    <a:pt x="256409" y="4599"/>
                    <a:pt x="261376" y="14151"/>
                  </a:cubicBezTo>
                  <a:cubicBezTo>
                    <a:pt x="266343" y="23702"/>
                    <a:pt x="264815" y="34400"/>
                    <a:pt x="257556" y="44333"/>
                  </a:cubicBezTo>
                  <a:cubicBezTo>
                    <a:pt x="226227" y="88652"/>
                    <a:pt x="186110" y="124566"/>
                    <a:pt x="146758" y="161626"/>
                  </a:cubicBezTo>
                  <a:cubicBezTo>
                    <a:pt x="141409" y="166975"/>
                    <a:pt x="135679" y="171941"/>
                    <a:pt x="126509" y="179964"/>
                  </a:cubicBezTo>
                  <a:cubicBezTo>
                    <a:pt x="160894" y="165064"/>
                    <a:pt x="185728" y="152838"/>
                    <a:pt x="212090" y="137938"/>
                  </a:cubicBezTo>
                  <a:cubicBezTo>
                    <a:pt x="230429" y="127622"/>
                    <a:pt x="249150" y="118453"/>
                    <a:pt x="269017" y="112722"/>
                  </a:cubicBezTo>
                  <a:cubicBezTo>
                    <a:pt x="286974" y="107373"/>
                    <a:pt x="305695" y="112340"/>
                    <a:pt x="312572" y="126476"/>
                  </a:cubicBezTo>
                  <a:cubicBezTo>
                    <a:pt x="320213" y="142523"/>
                    <a:pt x="312190" y="153984"/>
                    <a:pt x="300346" y="164300"/>
                  </a:cubicBezTo>
                  <a:cubicBezTo>
                    <a:pt x="288884" y="173852"/>
                    <a:pt x="277805" y="183785"/>
                    <a:pt x="264815" y="195247"/>
                  </a:cubicBezTo>
                  <a:cubicBezTo>
                    <a:pt x="280861" y="190280"/>
                    <a:pt x="290795" y="184167"/>
                    <a:pt x="304167" y="182257"/>
                  </a:cubicBezTo>
                  <a:cubicBezTo>
                    <a:pt x="320595" y="179964"/>
                    <a:pt x="332439" y="178054"/>
                    <a:pt x="341609" y="193337"/>
                  </a:cubicBezTo>
                  <a:cubicBezTo>
                    <a:pt x="350778" y="208619"/>
                    <a:pt x="343137" y="222373"/>
                    <a:pt x="333585" y="233071"/>
                  </a:cubicBezTo>
                  <a:cubicBezTo>
                    <a:pt x="320977" y="247589"/>
                    <a:pt x="303785" y="255994"/>
                    <a:pt x="289649" y="270131"/>
                  </a:cubicBezTo>
                  <a:cubicBezTo>
                    <a:pt x="303403" y="267838"/>
                    <a:pt x="304549" y="265928"/>
                    <a:pt x="311808" y="264018"/>
                  </a:cubicBezTo>
                  <a:cubicBezTo>
                    <a:pt x="328619" y="259433"/>
                    <a:pt x="343519" y="259051"/>
                    <a:pt x="353835" y="274333"/>
                  </a:cubicBezTo>
                  <a:cubicBezTo>
                    <a:pt x="364532" y="290380"/>
                    <a:pt x="356509" y="305662"/>
                    <a:pt x="344665" y="316742"/>
                  </a:cubicBezTo>
                  <a:cubicBezTo>
                    <a:pt x="315247" y="344250"/>
                    <a:pt x="281625" y="366409"/>
                    <a:pt x="248004" y="388951"/>
                  </a:cubicBezTo>
                  <a:cubicBezTo>
                    <a:pt x="218203" y="408818"/>
                    <a:pt x="186492" y="426011"/>
                    <a:pt x="154017" y="441293"/>
                  </a:cubicBezTo>
                  <a:cubicBezTo>
                    <a:pt x="139117" y="447024"/>
                    <a:pt x="113519" y="445878"/>
                    <a:pt x="97091" y="429067"/>
                  </a:cubicBezTo>
                  <a:cubicBezTo>
                    <a:pt x="84483" y="416077"/>
                    <a:pt x="81808" y="401559"/>
                    <a:pt x="90596" y="385895"/>
                  </a:cubicBezTo>
                  <a:cubicBezTo>
                    <a:pt x="96326" y="376343"/>
                    <a:pt x="95944" y="372523"/>
                    <a:pt x="84483" y="368702"/>
                  </a:cubicBezTo>
                  <a:cubicBezTo>
                    <a:pt x="74549" y="364499"/>
                    <a:pt x="63851" y="360297"/>
                    <a:pt x="55828" y="351509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47">
              <a:extLst>
                <a:ext uri="{FF2B5EF4-FFF2-40B4-BE49-F238E27FC236}">
                  <a16:creationId xmlns:a16="http://schemas.microsoft.com/office/drawing/2014/main" id="{2CEB461B-D4AF-4055-8C3A-6485C275B4CE}"/>
                </a:ext>
              </a:extLst>
            </p:cNvPr>
            <p:cNvSpPr/>
            <p:nvPr/>
          </p:nvSpPr>
          <p:spPr>
            <a:xfrm>
              <a:off x="8141253" y="4271599"/>
              <a:ext cx="238626" cy="261696"/>
            </a:xfrm>
            <a:custGeom>
              <a:avLst/>
              <a:gdLst>
                <a:gd name="connsiteX0" fmla="*/ 177138 w 295382"/>
                <a:gd name="connsiteY0" fmla="*/ 129524 h 346991"/>
                <a:gd name="connsiteX1" fmla="*/ 282204 w 295382"/>
                <a:gd name="connsiteY1" fmla="*/ 190271 h 346991"/>
                <a:gd name="connsiteX2" fmla="*/ 294430 w 295382"/>
                <a:gd name="connsiteY2" fmla="*/ 205172 h 346991"/>
                <a:gd name="connsiteX3" fmla="*/ 201208 w 295382"/>
                <a:gd name="connsiteY3" fmla="*/ 343859 h 346991"/>
                <a:gd name="connsiteX4" fmla="*/ 73600 w 295382"/>
                <a:gd name="connsiteY4" fmla="*/ 241467 h 346991"/>
                <a:gd name="connsiteX5" fmla="*/ 4447 w 295382"/>
                <a:gd name="connsiteY5" fmla="*/ 129906 h 346991"/>
                <a:gd name="connsiteX6" fmla="*/ 22786 w 295382"/>
                <a:gd name="connsiteY6" fmla="*/ 40122 h 346991"/>
                <a:gd name="connsiteX7" fmla="*/ 120975 w 295382"/>
                <a:gd name="connsiteY7" fmla="*/ 6 h 346991"/>
                <a:gd name="connsiteX8" fmla="*/ 140078 w 295382"/>
                <a:gd name="connsiteY8" fmla="*/ 19873 h 346991"/>
                <a:gd name="connsiteX9" fmla="*/ 177138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77138" y="129524"/>
                  </a:moveTo>
                  <a:cubicBezTo>
                    <a:pt x="206939" y="158942"/>
                    <a:pt x="243234" y="176517"/>
                    <a:pt x="282204" y="190271"/>
                  </a:cubicBezTo>
                  <a:cubicBezTo>
                    <a:pt x="289846" y="192946"/>
                    <a:pt x="298251" y="195620"/>
                    <a:pt x="294430" y="205172"/>
                  </a:cubicBezTo>
                  <a:cubicBezTo>
                    <a:pt x="291374" y="213195"/>
                    <a:pt x="232919" y="370985"/>
                    <a:pt x="201208" y="343859"/>
                  </a:cubicBezTo>
                  <a:cubicBezTo>
                    <a:pt x="156889" y="311766"/>
                    <a:pt x="111042" y="281966"/>
                    <a:pt x="73600" y="241467"/>
                  </a:cubicBezTo>
                  <a:cubicBezTo>
                    <a:pt x="43035" y="208610"/>
                    <a:pt x="17055" y="173079"/>
                    <a:pt x="4447" y="129906"/>
                  </a:cubicBezTo>
                  <a:cubicBezTo>
                    <a:pt x="-2812" y="104308"/>
                    <a:pt x="-3958" y="58843"/>
                    <a:pt x="22786" y="40122"/>
                  </a:cubicBezTo>
                  <a:cubicBezTo>
                    <a:pt x="52205" y="18727"/>
                    <a:pt x="82005" y="-376"/>
                    <a:pt x="120975" y="6"/>
                  </a:cubicBezTo>
                  <a:cubicBezTo>
                    <a:pt x="136258" y="388"/>
                    <a:pt x="141607" y="4972"/>
                    <a:pt x="140078" y="19873"/>
                  </a:cubicBezTo>
                  <a:cubicBezTo>
                    <a:pt x="137786" y="50055"/>
                    <a:pt x="168351" y="121118"/>
                    <a:pt x="177138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48">
              <a:extLst>
                <a:ext uri="{FF2B5EF4-FFF2-40B4-BE49-F238E27FC236}">
                  <a16:creationId xmlns:a16="http://schemas.microsoft.com/office/drawing/2014/main" id="{DBAFE20A-4CA5-45D6-A3A0-C0453817D907}"/>
                </a:ext>
              </a:extLst>
            </p:cNvPr>
            <p:cNvSpPr/>
            <p:nvPr/>
          </p:nvSpPr>
          <p:spPr>
            <a:xfrm>
              <a:off x="8310592" y="4203601"/>
              <a:ext cx="185863" cy="89422"/>
            </a:xfrm>
            <a:custGeom>
              <a:avLst/>
              <a:gdLst>
                <a:gd name="connsiteX0" fmla="*/ 227325 w 230069"/>
                <a:gd name="connsiteY0" fmla="*/ 6113 h 118567"/>
                <a:gd name="connsiteX1" fmla="*/ 129136 w 230069"/>
                <a:gd name="connsiteY1" fmla="*/ 61130 h 118567"/>
                <a:gd name="connsiteX2" fmla="*/ 23306 w 230069"/>
                <a:gd name="connsiteY2" fmla="*/ 114618 h 118567"/>
                <a:gd name="connsiteX3" fmla="*/ 764 w 230069"/>
                <a:gd name="connsiteY3" fmla="*/ 105830 h 118567"/>
                <a:gd name="connsiteX4" fmla="*/ 0 w 230069"/>
                <a:gd name="connsiteY4" fmla="*/ 7641 h 118567"/>
                <a:gd name="connsiteX5" fmla="*/ 228472 w 230069"/>
                <a:gd name="connsiteY5" fmla="*/ 0 h 118567"/>
                <a:gd name="connsiteX6" fmla="*/ 227325 w 230069"/>
                <a:gd name="connsiteY6" fmla="*/ 6113 h 118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069" h="118567">
                  <a:moveTo>
                    <a:pt x="227325" y="6113"/>
                  </a:moveTo>
                  <a:cubicBezTo>
                    <a:pt x="197525" y="30183"/>
                    <a:pt x="161993" y="43173"/>
                    <a:pt x="129136" y="61130"/>
                  </a:cubicBezTo>
                  <a:cubicBezTo>
                    <a:pt x="94369" y="80233"/>
                    <a:pt x="58455" y="96661"/>
                    <a:pt x="23306" y="114618"/>
                  </a:cubicBezTo>
                  <a:cubicBezTo>
                    <a:pt x="11462" y="120731"/>
                    <a:pt x="3439" y="121113"/>
                    <a:pt x="764" y="105830"/>
                  </a:cubicBezTo>
                  <a:cubicBezTo>
                    <a:pt x="382" y="72973"/>
                    <a:pt x="382" y="40498"/>
                    <a:pt x="0" y="7641"/>
                  </a:cubicBezTo>
                  <a:cubicBezTo>
                    <a:pt x="76794" y="29419"/>
                    <a:pt x="152824" y="25216"/>
                    <a:pt x="228472" y="0"/>
                  </a:cubicBezTo>
                  <a:cubicBezTo>
                    <a:pt x="230764" y="2292"/>
                    <a:pt x="230764" y="4585"/>
                    <a:pt x="227325" y="6113"/>
                  </a:cubicBezTo>
                  <a:close/>
                </a:path>
              </a:pathLst>
            </a:custGeom>
            <a:solidFill>
              <a:srgbClr val="E08D55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49">
              <a:extLst>
                <a:ext uri="{FF2B5EF4-FFF2-40B4-BE49-F238E27FC236}">
                  <a16:creationId xmlns:a16="http://schemas.microsoft.com/office/drawing/2014/main" id="{7BE21BDA-6483-4376-B42C-71272B68AE45}"/>
                </a:ext>
              </a:extLst>
            </p:cNvPr>
            <p:cNvSpPr/>
            <p:nvPr/>
          </p:nvSpPr>
          <p:spPr>
            <a:xfrm>
              <a:off x="8323246" y="5703268"/>
              <a:ext cx="152782" cy="38535"/>
            </a:xfrm>
            <a:custGeom>
              <a:avLst/>
              <a:gdLst>
                <a:gd name="connsiteX0" fmla="*/ 0 w 189119"/>
                <a:gd name="connsiteY0" fmla="*/ 50215 h 51094"/>
                <a:gd name="connsiteX1" fmla="*/ 5731 w 189119"/>
                <a:gd name="connsiteY1" fmla="*/ 4367 h 51094"/>
                <a:gd name="connsiteX2" fmla="*/ 25598 w 189119"/>
                <a:gd name="connsiteY2" fmla="*/ 547 h 51094"/>
                <a:gd name="connsiteX3" fmla="*/ 157027 w 189119"/>
                <a:gd name="connsiteY3" fmla="*/ 4749 h 51094"/>
                <a:gd name="connsiteX4" fmla="*/ 182242 w 189119"/>
                <a:gd name="connsiteY4" fmla="*/ 11244 h 51094"/>
                <a:gd name="connsiteX5" fmla="*/ 189119 w 189119"/>
                <a:gd name="connsiteY5" fmla="*/ 44484 h 51094"/>
                <a:gd name="connsiteX6" fmla="*/ 175365 w 189119"/>
                <a:gd name="connsiteY6" fmla="*/ 50979 h 51094"/>
                <a:gd name="connsiteX7" fmla="*/ 0 w 189119"/>
                <a:gd name="connsiteY7" fmla="*/ 50215 h 51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9119" h="51094">
                  <a:moveTo>
                    <a:pt x="0" y="50215"/>
                  </a:moveTo>
                  <a:cubicBezTo>
                    <a:pt x="1910" y="34932"/>
                    <a:pt x="3821" y="19650"/>
                    <a:pt x="5731" y="4367"/>
                  </a:cubicBezTo>
                  <a:cubicBezTo>
                    <a:pt x="11844" y="-217"/>
                    <a:pt x="18721" y="-599"/>
                    <a:pt x="25598" y="547"/>
                  </a:cubicBezTo>
                  <a:cubicBezTo>
                    <a:pt x="69153" y="6660"/>
                    <a:pt x="113090" y="4367"/>
                    <a:pt x="157027" y="4749"/>
                  </a:cubicBezTo>
                  <a:cubicBezTo>
                    <a:pt x="166196" y="4749"/>
                    <a:pt x="174983" y="4749"/>
                    <a:pt x="182242" y="11244"/>
                  </a:cubicBezTo>
                  <a:cubicBezTo>
                    <a:pt x="184917" y="22324"/>
                    <a:pt x="181478" y="34550"/>
                    <a:pt x="189119" y="44484"/>
                  </a:cubicBezTo>
                  <a:cubicBezTo>
                    <a:pt x="187209" y="52507"/>
                    <a:pt x="181096" y="50979"/>
                    <a:pt x="175365" y="50979"/>
                  </a:cubicBezTo>
                  <a:cubicBezTo>
                    <a:pt x="117292" y="50596"/>
                    <a:pt x="58455" y="50215"/>
                    <a:pt x="0" y="50215"/>
                  </a:cubicBezTo>
                  <a:close/>
                </a:path>
              </a:pathLst>
            </a:custGeom>
            <a:solidFill>
              <a:srgbClr val="385050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50">
              <a:extLst>
                <a:ext uri="{FF2B5EF4-FFF2-40B4-BE49-F238E27FC236}">
                  <a16:creationId xmlns:a16="http://schemas.microsoft.com/office/drawing/2014/main" id="{8D9FEBAC-4E95-4FCF-B65B-90C09377EB8D}"/>
                </a:ext>
              </a:extLst>
            </p:cNvPr>
            <p:cNvSpPr/>
            <p:nvPr/>
          </p:nvSpPr>
          <p:spPr>
            <a:xfrm>
              <a:off x="8333679" y="5327897"/>
              <a:ext cx="131131" cy="159677"/>
            </a:xfrm>
            <a:custGeom>
              <a:avLst/>
              <a:gdLst>
                <a:gd name="connsiteX0" fmla="*/ 457 w 162319"/>
                <a:gd name="connsiteY0" fmla="*/ 10373 h 211720"/>
                <a:gd name="connsiteX1" fmla="*/ 10773 w 162319"/>
                <a:gd name="connsiteY1" fmla="*/ 822 h 211720"/>
                <a:gd name="connsiteX2" fmla="*/ 154045 w 162319"/>
                <a:gd name="connsiteY2" fmla="*/ 29094 h 211720"/>
                <a:gd name="connsiteX3" fmla="*/ 161686 w 162319"/>
                <a:gd name="connsiteY3" fmla="*/ 42466 h 211720"/>
                <a:gd name="connsiteX4" fmla="*/ 115075 w 162319"/>
                <a:gd name="connsiteY4" fmla="*/ 189941 h 211720"/>
                <a:gd name="connsiteX5" fmla="*/ 61968 w 162319"/>
                <a:gd name="connsiteY5" fmla="*/ 197201 h 211720"/>
                <a:gd name="connsiteX6" fmla="*/ 457 w 162319"/>
                <a:gd name="connsiteY6" fmla="*/ 10373 h 21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2319" h="211720">
                  <a:moveTo>
                    <a:pt x="457" y="10373"/>
                  </a:moveTo>
                  <a:cubicBezTo>
                    <a:pt x="-1453" y="822"/>
                    <a:pt x="2749" y="-1470"/>
                    <a:pt x="10773" y="822"/>
                  </a:cubicBezTo>
                  <a:cubicBezTo>
                    <a:pt x="57766" y="13812"/>
                    <a:pt x="106287" y="21071"/>
                    <a:pt x="154045" y="29094"/>
                  </a:cubicBezTo>
                  <a:cubicBezTo>
                    <a:pt x="162450" y="30622"/>
                    <a:pt x="163214" y="34825"/>
                    <a:pt x="161686" y="42466"/>
                  </a:cubicBezTo>
                  <a:cubicBezTo>
                    <a:pt x="156337" y="70357"/>
                    <a:pt x="151752" y="128048"/>
                    <a:pt x="115075" y="189941"/>
                  </a:cubicBezTo>
                  <a:cubicBezTo>
                    <a:pt x="99792" y="215539"/>
                    <a:pt x="74194" y="219360"/>
                    <a:pt x="61968" y="197201"/>
                  </a:cubicBezTo>
                  <a:cubicBezTo>
                    <a:pt x="24145" y="128048"/>
                    <a:pt x="3895" y="26420"/>
                    <a:pt x="457" y="10373"/>
                  </a:cubicBezTo>
                  <a:close/>
                </a:path>
              </a:pathLst>
            </a:custGeom>
            <a:solidFill>
              <a:srgbClr val="FD535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51">
              <a:extLst>
                <a:ext uri="{FF2B5EF4-FFF2-40B4-BE49-F238E27FC236}">
                  <a16:creationId xmlns:a16="http://schemas.microsoft.com/office/drawing/2014/main" id="{041853A9-1E26-4A4B-A7C1-8D420ED4CC40}"/>
                </a:ext>
              </a:extLst>
            </p:cNvPr>
            <p:cNvSpPr/>
            <p:nvPr/>
          </p:nvSpPr>
          <p:spPr>
            <a:xfrm>
              <a:off x="7985274" y="4542747"/>
              <a:ext cx="336738" cy="515778"/>
            </a:xfrm>
            <a:custGeom>
              <a:avLst/>
              <a:gdLst>
                <a:gd name="connsiteX0" fmla="*/ 409568 w 416827"/>
                <a:gd name="connsiteY0" fmla="*/ 683887 h 683886"/>
                <a:gd name="connsiteX1" fmla="*/ 289601 w 416827"/>
                <a:gd name="connsiteY1" fmla="*/ 462674 h 683886"/>
                <a:gd name="connsiteX2" fmla="*/ 71063 w 416827"/>
                <a:gd name="connsiteY2" fmla="*/ 255216 h 683886"/>
                <a:gd name="connsiteX3" fmla="*/ 56927 w 416827"/>
                <a:gd name="connsiteY3" fmla="*/ 248339 h 683886"/>
                <a:gd name="connsiteX4" fmla="*/ 53488 w 416827"/>
                <a:gd name="connsiteY4" fmla="*/ 242608 h 683886"/>
                <a:gd name="connsiteX5" fmla="*/ 127608 w 416827"/>
                <a:gd name="connsiteY5" fmla="*/ 154734 h 683886"/>
                <a:gd name="connsiteX6" fmla="*/ 205548 w 416827"/>
                <a:gd name="connsiteY6" fmla="*/ 64568 h 683886"/>
                <a:gd name="connsiteX7" fmla="*/ 0 w 416827"/>
                <a:gd name="connsiteY7" fmla="*/ 7641 h 683886"/>
                <a:gd name="connsiteX8" fmla="*/ 1528 w 416827"/>
                <a:gd name="connsiteY8" fmla="*/ 0 h 683886"/>
                <a:gd name="connsiteX9" fmla="*/ 212807 w 416827"/>
                <a:gd name="connsiteY9" fmla="*/ 61130 h 683886"/>
                <a:gd name="connsiteX10" fmla="*/ 133339 w 416827"/>
                <a:gd name="connsiteY10" fmla="*/ 160083 h 683886"/>
                <a:gd name="connsiteX11" fmla="*/ 61512 w 416827"/>
                <a:gd name="connsiteY11" fmla="*/ 241844 h 683886"/>
                <a:gd name="connsiteX12" fmla="*/ 74884 w 416827"/>
                <a:gd name="connsiteY12" fmla="*/ 248339 h 683886"/>
                <a:gd name="connsiteX13" fmla="*/ 296860 w 416827"/>
                <a:gd name="connsiteY13" fmla="*/ 458854 h 683886"/>
                <a:gd name="connsiteX14" fmla="*/ 416827 w 416827"/>
                <a:gd name="connsiteY14" fmla="*/ 680066 h 683886"/>
                <a:gd name="connsiteX15" fmla="*/ 409568 w 416827"/>
                <a:gd name="connsiteY15" fmla="*/ 683887 h 68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6827" h="683886">
                  <a:moveTo>
                    <a:pt x="409568" y="683887"/>
                  </a:moveTo>
                  <a:cubicBezTo>
                    <a:pt x="409186" y="683123"/>
                    <a:pt x="375565" y="623139"/>
                    <a:pt x="289601" y="462674"/>
                  </a:cubicBezTo>
                  <a:cubicBezTo>
                    <a:pt x="214718" y="323223"/>
                    <a:pt x="110033" y="273937"/>
                    <a:pt x="71063" y="255216"/>
                  </a:cubicBezTo>
                  <a:cubicBezTo>
                    <a:pt x="64568" y="252159"/>
                    <a:pt x="59983" y="249867"/>
                    <a:pt x="56927" y="248339"/>
                  </a:cubicBezTo>
                  <a:cubicBezTo>
                    <a:pt x="55017" y="247193"/>
                    <a:pt x="53488" y="245282"/>
                    <a:pt x="53488" y="242608"/>
                  </a:cubicBezTo>
                  <a:cubicBezTo>
                    <a:pt x="51960" y="230000"/>
                    <a:pt x="80615" y="200964"/>
                    <a:pt x="127608" y="154734"/>
                  </a:cubicBezTo>
                  <a:cubicBezTo>
                    <a:pt x="160465" y="122259"/>
                    <a:pt x="209751" y="73738"/>
                    <a:pt x="205548" y="64568"/>
                  </a:cubicBezTo>
                  <a:cubicBezTo>
                    <a:pt x="197907" y="49286"/>
                    <a:pt x="75266" y="21395"/>
                    <a:pt x="0" y="7641"/>
                  </a:cubicBezTo>
                  <a:lnTo>
                    <a:pt x="1528" y="0"/>
                  </a:lnTo>
                  <a:cubicBezTo>
                    <a:pt x="34767" y="6113"/>
                    <a:pt x="201345" y="37824"/>
                    <a:pt x="212807" y="61130"/>
                  </a:cubicBezTo>
                  <a:cubicBezTo>
                    <a:pt x="218920" y="73738"/>
                    <a:pt x="191794" y="102392"/>
                    <a:pt x="133339" y="160083"/>
                  </a:cubicBezTo>
                  <a:cubicBezTo>
                    <a:pt x="103538" y="189502"/>
                    <a:pt x="58837" y="233439"/>
                    <a:pt x="61512" y="241844"/>
                  </a:cubicBezTo>
                  <a:cubicBezTo>
                    <a:pt x="64186" y="243372"/>
                    <a:pt x="68771" y="245664"/>
                    <a:pt x="74884" y="248339"/>
                  </a:cubicBezTo>
                  <a:cubicBezTo>
                    <a:pt x="114618" y="267060"/>
                    <a:pt x="220831" y="317110"/>
                    <a:pt x="296860" y="458854"/>
                  </a:cubicBezTo>
                  <a:cubicBezTo>
                    <a:pt x="382824" y="619319"/>
                    <a:pt x="416445" y="679302"/>
                    <a:pt x="416827" y="680066"/>
                  </a:cubicBezTo>
                  <a:lnTo>
                    <a:pt x="409568" y="683887"/>
                  </a:ln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52">
              <a:extLst>
                <a:ext uri="{FF2B5EF4-FFF2-40B4-BE49-F238E27FC236}">
                  <a16:creationId xmlns:a16="http://schemas.microsoft.com/office/drawing/2014/main" id="{363D3974-6093-47A8-9EEA-C82EF6B38381}"/>
                </a:ext>
              </a:extLst>
            </p:cNvPr>
            <p:cNvSpPr/>
            <p:nvPr/>
          </p:nvSpPr>
          <p:spPr>
            <a:xfrm>
              <a:off x="8473558" y="4493762"/>
              <a:ext cx="413282" cy="591272"/>
            </a:xfrm>
            <a:custGeom>
              <a:avLst/>
              <a:gdLst>
                <a:gd name="connsiteX0" fmla="*/ 6877 w 511577"/>
                <a:gd name="connsiteY0" fmla="*/ 783986 h 783986"/>
                <a:gd name="connsiteX1" fmla="*/ 0 w 511577"/>
                <a:gd name="connsiteY1" fmla="*/ 780548 h 783986"/>
                <a:gd name="connsiteX2" fmla="*/ 186445 w 511577"/>
                <a:gd name="connsiteY2" fmla="*/ 437458 h 783986"/>
                <a:gd name="connsiteX3" fmla="*/ 323987 w 511577"/>
                <a:gd name="connsiteY3" fmla="*/ 322840 h 783986"/>
                <a:gd name="connsiteX4" fmla="*/ 357226 w 511577"/>
                <a:gd name="connsiteY4" fmla="*/ 300299 h 783986"/>
                <a:gd name="connsiteX5" fmla="*/ 353023 w 511577"/>
                <a:gd name="connsiteY5" fmla="*/ 291894 h 783986"/>
                <a:gd name="connsiteX6" fmla="*/ 326661 w 511577"/>
                <a:gd name="connsiteY6" fmla="*/ 266678 h 783986"/>
                <a:gd name="connsiteX7" fmla="*/ 206312 w 511577"/>
                <a:gd name="connsiteY7" fmla="*/ 122641 h 783986"/>
                <a:gd name="connsiteX8" fmla="*/ 216628 w 511577"/>
                <a:gd name="connsiteY8" fmla="*/ 114618 h 783986"/>
                <a:gd name="connsiteX9" fmla="*/ 485980 w 511577"/>
                <a:gd name="connsiteY9" fmla="*/ 35532 h 783986"/>
                <a:gd name="connsiteX10" fmla="*/ 503937 w 511577"/>
                <a:gd name="connsiteY10" fmla="*/ 0 h 783986"/>
                <a:gd name="connsiteX11" fmla="*/ 511578 w 511577"/>
                <a:gd name="connsiteY11" fmla="*/ 0 h 783986"/>
                <a:gd name="connsiteX12" fmla="*/ 490564 w 511577"/>
                <a:gd name="connsiteY12" fmla="*/ 41645 h 783986"/>
                <a:gd name="connsiteX13" fmla="*/ 218156 w 511577"/>
                <a:gd name="connsiteY13" fmla="*/ 122259 h 783986"/>
                <a:gd name="connsiteX14" fmla="*/ 213953 w 511577"/>
                <a:gd name="connsiteY14" fmla="*/ 124934 h 783986"/>
                <a:gd name="connsiteX15" fmla="*/ 332010 w 511577"/>
                <a:gd name="connsiteY15" fmla="*/ 261329 h 783986"/>
                <a:gd name="connsiteX16" fmla="*/ 358372 w 511577"/>
                <a:gd name="connsiteY16" fmla="*/ 286927 h 783986"/>
                <a:gd name="connsiteX17" fmla="*/ 364867 w 511577"/>
                <a:gd name="connsiteY17" fmla="*/ 301827 h 783986"/>
                <a:gd name="connsiteX18" fmla="*/ 327807 w 511577"/>
                <a:gd name="connsiteY18" fmla="*/ 329717 h 783986"/>
                <a:gd name="connsiteX19" fmla="*/ 193322 w 511577"/>
                <a:gd name="connsiteY19" fmla="*/ 441661 h 783986"/>
                <a:gd name="connsiteX20" fmla="*/ 6877 w 511577"/>
                <a:gd name="connsiteY20" fmla="*/ 783986 h 7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1577" h="783986">
                  <a:moveTo>
                    <a:pt x="6877" y="783986"/>
                  </a:moveTo>
                  <a:lnTo>
                    <a:pt x="0" y="780548"/>
                  </a:lnTo>
                  <a:cubicBezTo>
                    <a:pt x="1146" y="778256"/>
                    <a:pt x="111179" y="555133"/>
                    <a:pt x="186445" y="437458"/>
                  </a:cubicBezTo>
                  <a:cubicBezTo>
                    <a:pt x="229618" y="370216"/>
                    <a:pt x="286545" y="341943"/>
                    <a:pt x="323987" y="322840"/>
                  </a:cubicBezTo>
                  <a:cubicBezTo>
                    <a:pt x="341943" y="314053"/>
                    <a:pt x="356079" y="306794"/>
                    <a:pt x="357226" y="300299"/>
                  </a:cubicBezTo>
                  <a:cubicBezTo>
                    <a:pt x="357608" y="298007"/>
                    <a:pt x="356079" y="295332"/>
                    <a:pt x="353023" y="291894"/>
                  </a:cubicBezTo>
                  <a:cubicBezTo>
                    <a:pt x="347292" y="286163"/>
                    <a:pt x="337741" y="276993"/>
                    <a:pt x="326661" y="266678"/>
                  </a:cubicBezTo>
                  <a:cubicBezTo>
                    <a:pt x="259801" y="203256"/>
                    <a:pt x="200199" y="144419"/>
                    <a:pt x="206312" y="122641"/>
                  </a:cubicBezTo>
                  <a:cubicBezTo>
                    <a:pt x="207076" y="119585"/>
                    <a:pt x="209751" y="115764"/>
                    <a:pt x="216628" y="114618"/>
                  </a:cubicBezTo>
                  <a:cubicBezTo>
                    <a:pt x="263239" y="106213"/>
                    <a:pt x="468405" y="48522"/>
                    <a:pt x="485980" y="35532"/>
                  </a:cubicBezTo>
                  <a:cubicBezTo>
                    <a:pt x="503172" y="22924"/>
                    <a:pt x="503937" y="382"/>
                    <a:pt x="503937" y="0"/>
                  </a:cubicBezTo>
                  <a:lnTo>
                    <a:pt x="511578" y="0"/>
                  </a:lnTo>
                  <a:cubicBezTo>
                    <a:pt x="511578" y="1146"/>
                    <a:pt x="510814" y="26744"/>
                    <a:pt x="490564" y="41645"/>
                  </a:cubicBezTo>
                  <a:cubicBezTo>
                    <a:pt x="471080" y="56163"/>
                    <a:pt x="261711" y="114236"/>
                    <a:pt x="218156" y="122259"/>
                  </a:cubicBezTo>
                  <a:cubicBezTo>
                    <a:pt x="214335" y="123023"/>
                    <a:pt x="213953" y="124551"/>
                    <a:pt x="213953" y="124934"/>
                  </a:cubicBezTo>
                  <a:cubicBezTo>
                    <a:pt x="208222" y="144037"/>
                    <a:pt x="291893" y="223123"/>
                    <a:pt x="332010" y="261329"/>
                  </a:cubicBezTo>
                  <a:cubicBezTo>
                    <a:pt x="343090" y="271645"/>
                    <a:pt x="352641" y="280814"/>
                    <a:pt x="358372" y="286927"/>
                  </a:cubicBezTo>
                  <a:cubicBezTo>
                    <a:pt x="363721" y="292276"/>
                    <a:pt x="365631" y="297242"/>
                    <a:pt x="364867" y="301827"/>
                  </a:cubicBezTo>
                  <a:cubicBezTo>
                    <a:pt x="363339" y="312143"/>
                    <a:pt x="349202" y="319020"/>
                    <a:pt x="327807" y="329717"/>
                  </a:cubicBezTo>
                  <a:cubicBezTo>
                    <a:pt x="291129" y="348056"/>
                    <a:pt x="235349" y="375947"/>
                    <a:pt x="193322" y="441661"/>
                  </a:cubicBezTo>
                  <a:cubicBezTo>
                    <a:pt x="117674" y="558571"/>
                    <a:pt x="8023" y="781694"/>
                    <a:pt x="6877" y="783986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53">
              <a:extLst>
                <a:ext uri="{FF2B5EF4-FFF2-40B4-BE49-F238E27FC236}">
                  <a16:creationId xmlns:a16="http://schemas.microsoft.com/office/drawing/2014/main" id="{2D081994-5E15-48F1-99D6-ED53450AD52D}"/>
                </a:ext>
              </a:extLst>
            </p:cNvPr>
            <p:cNvSpPr/>
            <p:nvPr/>
          </p:nvSpPr>
          <p:spPr>
            <a:xfrm>
              <a:off x="8171082" y="4789398"/>
              <a:ext cx="736129" cy="571966"/>
            </a:xfrm>
            <a:custGeom>
              <a:avLst/>
              <a:gdLst>
                <a:gd name="connsiteX0" fmla="*/ 471844 w 911211"/>
                <a:gd name="connsiteY0" fmla="*/ 758388 h 758388"/>
                <a:gd name="connsiteX1" fmla="*/ 7641 w 911211"/>
                <a:gd name="connsiteY1" fmla="*/ 639186 h 758388"/>
                <a:gd name="connsiteX2" fmla="*/ 5731 w 911211"/>
                <a:gd name="connsiteY2" fmla="*/ 638040 h 758388"/>
                <a:gd name="connsiteX3" fmla="*/ 0 w 911211"/>
                <a:gd name="connsiteY3" fmla="*/ 409950 h 758388"/>
                <a:gd name="connsiteX4" fmla="*/ 4203 w 911211"/>
                <a:gd name="connsiteY4" fmla="*/ 410332 h 758388"/>
                <a:gd name="connsiteX5" fmla="*/ 438986 w 911211"/>
                <a:gd name="connsiteY5" fmla="*/ 440515 h 758388"/>
                <a:gd name="connsiteX6" fmla="*/ 672043 w 911211"/>
                <a:gd name="connsiteY6" fmla="*/ 320930 h 758388"/>
                <a:gd name="connsiteX7" fmla="*/ 627342 w 911211"/>
                <a:gd name="connsiteY7" fmla="*/ 3056 h 758388"/>
                <a:gd name="connsiteX8" fmla="*/ 634219 w 911211"/>
                <a:gd name="connsiteY8" fmla="*/ 0 h 758388"/>
                <a:gd name="connsiteX9" fmla="*/ 678538 w 911211"/>
                <a:gd name="connsiteY9" fmla="*/ 325133 h 758388"/>
                <a:gd name="connsiteX10" fmla="*/ 438986 w 911211"/>
                <a:gd name="connsiteY10" fmla="*/ 448156 h 758388"/>
                <a:gd name="connsiteX11" fmla="*/ 438604 w 911211"/>
                <a:gd name="connsiteY11" fmla="*/ 448156 h 758388"/>
                <a:gd name="connsiteX12" fmla="*/ 8023 w 911211"/>
                <a:gd name="connsiteY12" fmla="*/ 418355 h 758388"/>
                <a:gd name="connsiteX13" fmla="*/ 13372 w 911211"/>
                <a:gd name="connsiteY13" fmla="*/ 633455 h 758388"/>
                <a:gd name="connsiteX14" fmla="*/ 497441 w 911211"/>
                <a:gd name="connsiteY14" fmla="*/ 750365 h 758388"/>
                <a:gd name="connsiteX15" fmla="*/ 906627 w 911211"/>
                <a:gd name="connsiteY15" fmla="*/ 625431 h 758388"/>
                <a:gd name="connsiteX16" fmla="*/ 911212 w 911211"/>
                <a:gd name="connsiteY16" fmla="*/ 631545 h 758388"/>
                <a:gd name="connsiteX17" fmla="*/ 497824 w 911211"/>
                <a:gd name="connsiteY17" fmla="*/ 758006 h 758388"/>
                <a:gd name="connsiteX18" fmla="*/ 471844 w 911211"/>
                <a:gd name="connsiteY18" fmla="*/ 758388 h 758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1211" h="758388">
                  <a:moveTo>
                    <a:pt x="471844" y="758388"/>
                  </a:moveTo>
                  <a:cubicBezTo>
                    <a:pt x="235731" y="758388"/>
                    <a:pt x="9934" y="640332"/>
                    <a:pt x="7641" y="639186"/>
                  </a:cubicBezTo>
                  <a:lnTo>
                    <a:pt x="5731" y="638040"/>
                  </a:lnTo>
                  <a:lnTo>
                    <a:pt x="0" y="409950"/>
                  </a:lnTo>
                  <a:lnTo>
                    <a:pt x="4203" y="410332"/>
                  </a:lnTo>
                  <a:cubicBezTo>
                    <a:pt x="8023" y="410714"/>
                    <a:pt x="388173" y="440897"/>
                    <a:pt x="438986" y="440515"/>
                  </a:cubicBezTo>
                  <a:cubicBezTo>
                    <a:pt x="494003" y="440133"/>
                    <a:pt x="613206" y="414917"/>
                    <a:pt x="672043" y="320930"/>
                  </a:cubicBezTo>
                  <a:cubicBezTo>
                    <a:pt x="730880" y="226943"/>
                    <a:pt x="628488" y="5349"/>
                    <a:pt x="627342" y="3056"/>
                  </a:cubicBezTo>
                  <a:lnTo>
                    <a:pt x="634219" y="0"/>
                  </a:lnTo>
                  <a:cubicBezTo>
                    <a:pt x="638422" y="9169"/>
                    <a:pt x="739667" y="227707"/>
                    <a:pt x="678538" y="325133"/>
                  </a:cubicBezTo>
                  <a:cubicBezTo>
                    <a:pt x="617790" y="421794"/>
                    <a:pt x="495149" y="447774"/>
                    <a:pt x="438986" y="448156"/>
                  </a:cubicBezTo>
                  <a:cubicBezTo>
                    <a:pt x="438986" y="448156"/>
                    <a:pt x="438604" y="448156"/>
                    <a:pt x="438604" y="448156"/>
                  </a:cubicBezTo>
                  <a:cubicBezTo>
                    <a:pt x="388173" y="448156"/>
                    <a:pt x="51960" y="421794"/>
                    <a:pt x="8023" y="418355"/>
                  </a:cubicBezTo>
                  <a:lnTo>
                    <a:pt x="13372" y="633455"/>
                  </a:lnTo>
                  <a:cubicBezTo>
                    <a:pt x="37060" y="645681"/>
                    <a:pt x="265913" y="759152"/>
                    <a:pt x="497441" y="750365"/>
                  </a:cubicBezTo>
                  <a:cubicBezTo>
                    <a:pt x="740432" y="741196"/>
                    <a:pt x="905099" y="626578"/>
                    <a:pt x="906627" y="625431"/>
                  </a:cubicBezTo>
                  <a:lnTo>
                    <a:pt x="911212" y="631545"/>
                  </a:lnTo>
                  <a:cubicBezTo>
                    <a:pt x="909684" y="632691"/>
                    <a:pt x="743106" y="748837"/>
                    <a:pt x="497824" y="758006"/>
                  </a:cubicBezTo>
                  <a:cubicBezTo>
                    <a:pt x="488654" y="758006"/>
                    <a:pt x="480249" y="758388"/>
                    <a:pt x="471844" y="758388"/>
                  </a:cubicBezTo>
                  <a:close/>
                </a:path>
              </a:pathLst>
            </a:custGeom>
            <a:solidFill>
              <a:srgbClr val="B3B3B3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54">
              <a:extLst>
                <a:ext uri="{FF2B5EF4-FFF2-40B4-BE49-F238E27FC236}">
                  <a16:creationId xmlns:a16="http://schemas.microsoft.com/office/drawing/2014/main" id="{FCB6DBFC-66E9-4A30-90D8-629C730C3E89}"/>
                </a:ext>
              </a:extLst>
            </p:cNvPr>
            <p:cNvSpPr/>
            <p:nvPr/>
          </p:nvSpPr>
          <p:spPr>
            <a:xfrm>
              <a:off x="8489592" y="4708412"/>
              <a:ext cx="227821" cy="73494"/>
            </a:xfrm>
            <a:custGeom>
              <a:avLst/>
              <a:gdLst>
                <a:gd name="connsiteX0" fmla="*/ 142147 w 282006"/>
                <a:gd name="connsiteY0" fmla="*/ 406 h 97448"/>
                <a:gd name="connsiteX1" fmla="*/ 265934 w 282006"/>
                <a:gd name="connsiteY1" fmla="*/ 24 h 97448"/>
                <a:gd name="connsiteX2" fmla="*/ 281980 w 282006"/>
                <a:gd name="connsiteY2" fmla="*/ 16070 h 97448"/>
                <a:gd name="connsiteX3" fmla="*/ 281598 w 282006"/>
                <a:gd name="connsiteY3" fmla="*/ 81020 h 97448"/>
                <a:gd name="connsiteX4" fmla="*/ 267080 w 282006"/>
                <a:gd name="connsiteY4" fmla="*/ 97449 h 97448"/>
                <a:gd name="connsiteX5" fmla="*/ 11864 w 282006"/>
                <a:gd name="connsiteY5" fmla="*/ 97067 h 97448"/>
                <a:gd name="connsiteX6" fmla="*/ 20 w 282006"/>
                <a:gd name="connsiteY6" fmla="*/ 84459 h 97448"/>
                <a:gd name="connsiteX7" fmla="*/ 20 w 282006"/>
                <a:gd name="connsiteY7" fmla="*/ 14160 h 97448"/>
                <a:gd name="connsiteX8" fmla="*/ 14539 w 282006"/>
                <a:gd name="connsiteY8" fmla="*/ 406 h 97448"/>
                <a:gd name="connsiteX9" fmla="*/ 142147 w 282006"/>
                <a:gd name="connsiteY9" fmla="*/ 406 h 97448"/>
                <a:gd name="connsiteX10" fmla="*/ 142147 w 282006"/>
                <a:gd name="connsiteY10" fmla="*/ 406 h 97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2006" h="97448">
                  <a:moveTo>
                    <a:pt x="142147" y="406"/>
                  </a:moveTo>
                  <a:cubicBezTo>
                    <a:pt x="183409" y="406"/>
                    <a:pt x="224672" y="788"/>
                    <a:pt x="265934" y="24"/>
                  </a:cubicBezTo>
                  <a:cubicBezTo>
                    <a:pt x="278542" y="-358"/>
                    <a:pt x="282363" y="3844"/>
                    <a:pt x="281980" y="16070"/>
                  </a:cubicBezTo>
                  <a:cubicBezTo>
                    <a:pt x="280834" y="37465"/>
                    <a:pt x="281216" y="59243"/>
                    <a:pt x="281598" y="81020"/>
                  </a:cubicBezTo>
                  <a:cubicBezTo>
                    <a:pt x="281980" y="91718"/>
                    <a:pt x="279306" y="97449"/>
                    <a:pt x="267080" y="97449"/>
                  </a:cubicBezTo>
                  <a:cubicBezTo>
                    <a:pt x="181881" y="97067"/>
                    <a:pt x="96682" y="97067"/>
                    <a:pt x="11864" y="97067"/>
                  </a:cubicBezTo>
                  <a:cubicBezTo>
                    <a:pt x="2695" y="97067"/>
                    <a:pt x="20" y="93246"/>
                    <a:pt x="20" y="84459"/>
                  </a:cubicBezTo>
                  <a:cubicBezTo>
                    <a:pt x="403" y="61153"/>
                    <a:pt x="785" y="37465"/>
                    <a:pt x="20" y="14160"/>
                  </a:cubicBezTo>
                  <a:cubicBezTo>
                    <a:pt x="-361" y="2698"/>
                    <a:pt x="4605" y="406"/>
                    <a:pt x="14539" y="406"/>
                  </a:cubicBezTo>
                  <a:cubicBezTo>
                    <a:pt x="57329" y="788"/>
                    <a:pt x="99738" y="406"/>
                    <a:pt x="142147" y="406"/>
                  </a:cubicBezTo>
                  <a:cubicBezTo>
                    <a:pt x="142147" y="406"/>
                    <a:pt x="142147" y="406"/>
                    <a:pt x="142147" y="406"/>
                  </a:cubicBezTo>
                  <a:close/>
                </a:path>
              </a:pathLst>
            </a:custGeom>
            <a:solidFill>
              <a:srgbClr val="DB2D08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55">
              <a:extLst>
                <a:ext uri="{FF2B5EF4-FFF2-40B4-BE49-F238E27FC236}">
                  <a16:creationId xmlns:a16="http://schemas.microsoft.com/office/drawing/2014/main" id="{B5022185-B35F-4780-816A-9162ED02F059}"/>
                </a:ext>
              </a:extLst>
            </p:cNvPr>
            <p:cNvSpPr/>
            <p:nvPr/>
          </p:nvSpPr>
          <p:spPr>
            <a:xfrm>
              <a:off x="7921572" y="5043719"/>
              <a:ext cx="286134" cy="241307"/>
            </a:xfrm>
            <a:custGeom>
              <a:avLst/>
              <a:gdLst>
                <a:gd name="connsiteX0" fmla="*/ 225947 w 354188"/>
                <a:gd name="connsiteY0" fmla="*/ 319931 h 319957"/>
                <a:gd name="connsiteX1" fmla="*/ 125466 w 354188"/>
                <a:gd name="connsiteY1" fmla="*/ 310762 h 319957"/>
                <a:gd name="connsiteX2" fmla="*/ 88788 w 354188"/>
                <a:gd name="connsiteY2" fmla="*/ 285928 h 319957"/>
                <a:gd name="connsiteX3" fmla="*/ 117060 w 354188"/>
                <a:gd name="connsiteY3" fmla="*/ 243137 h 319957"/>
                <a:gd name="connsiteX4" fmla="*/ 52110 w 354188"/>
                <a:gd name="connsiteY4" fmla="*/ 235878 h 319957"/>
                <a:gd name="connsiteX5" fmla="*/ 21545 w 354188"/>
                <a:gd name="connsiteY5" fmla="*/ 212572 h 319957"/>
                <a:gd name="connsiteX6" fmla="*/ 44087 w 354188"/>
                <a:gd name="connsiteY6" fmla="*/ 177423 h 319957"/>
                <a:gd name="connsiteX7" fmla="*/ 87642 w 354188"/>
                <a:gd name="connsiteY7" fmla="*/ 167107 h 319957"/>
                <a:gd name="connsiteX8" fmla="*/ 36828 w 354188"/>
                <a:gd name="connsiteY8" fmla="*/ 158702 h 319957"/>
                <a:gd name="connsiteX9" fmla="*/ 10466 w 354188"/>
                <a:gd name="connsiteY9" fmla="*/ 133486 h 319957"/>
                <a:gd name="connsiteX10" fmla="*/ 34917 w 354188"/>
                <a:gd name="connsiteY10" fmla="*/ 101393 h 319957"/>
                <a:gd name="connsiteX11" fmla="*/ 75034 w 354188"/>
                <a:gd name="connsiteY11" fmla="*/ 90695 h 319957"/>
                <a:gd name="connsiteX12" fmla="*/ 29186 w 354188"/>
                <a:gd name="connsiteY12" fmla="*/ 84200 h 319957"/>
                <a:gd name="connsiteX13" fmla="*/ 150 w 354188"/>
                <a:gd name="connsiteY13" fmla="*/ 59366 h 319957"/>
                <a:gd name="connsiteX14" fmla="*/ 18871 w 354188"/>
                <a:gd name="connsiteY14" fmla="*/ 28802 h 319957"/>
                <a:gd name="connsiteX15" fmla="*/ 70449 w 354188"/>
                <a:gd name="connsiteY15" fmla="*/ 16194 h 319957"/>
                <a:gd name="connsiteX16" fmla="*/ 250017 w 354188"/>
                <a:gd name="connsiteY16" fmla="*/ 529 h 319957"/>
                <a:gd name="connsiteX17" fmla="*/ 295482 w 354188"/>
                <a:gd name="connsiteY17" fmla="*/ 2057 h 319957"/>
                <a:gd name="connsiteX18" fmla="*/ 320316 w 354188"/>
                <a:gd name="connsiteY18" fmla="*/ 53253 h 319957"/>
                <a:gd name="connsiteX19" fmla="*/ 326429 w 354188"/>
                <a:gd name="connsiteY19" fmla="*/ 88785 h 319957"/>
                <a:gd name="connsiteX20" fmla="*/ 323372 w 354188"/>
                <a:gd name="connsiteY20" fmla="*/ 139599 h 319957"/>
                <a:gd name="connsiteX21" fmla="*/ 324519 w 354188"/>
                <a:gd name="connsiteY21" fmla="*/ 157556 h 319957"/>
                <a:gd name="connsiteX22" fmla="*/ 332160 w 354188"/>
                <a:gd name="connsiteY22" fmla="*/ 216393 h 319957"/>
                <a:gd name="connsiteX23" fmla="*/ 321462 w 354188"/>
                <a:gd name="connsiteY23" fmla="*/ 229765 h 319957"/>
                <a:gd name="connsiteX24" fmla="*/ 353937 w 354188"/>
                <a:gd name="connsiteY24" fmla="*/ 269881 h 319957"/>
                <a:gd name="connsiteX25" fmla="*/ 312675 w 354188"/>
                <a:gd name="connsiteY25" fmla="*/ 314200 h 319957"/>
                <a:gd name="connsiteX26" fmla="*/ 225947 w 354188"/>
                <a:gd name="connsiteY26" fmla="*/ 319931 h 31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54188" h="319957">
                  <a:moveTo>
                    <a:pt x="225947" y="319931"/>
                  </a:moveTo>
                  <a:cubicBezTo>
                    <a:pt x="192326" y="319167"/>
                    <a:pt x="159087" y="313436"/>
                    <a:pt x="125466" y="310762"/>
                  </a:cubicBezTo>
                  <a:cubicBezTo>
                    <a:pt x="108655" y="309615"/>
                    <a:pt x="93373" y="303502"/>
                    <a:pt x="88788" y="285928"/>
                  </a:cubicBezTo>
                  <a:cubicBezTo>
                    <a:pt x="83057" y="256127"/>
                    <a:pt x="113240" y="246193"/>
                    <a:pt x="117060" y="243137"/>
                  </a:cubicBezTo>
                  <a:cubicBezTo>
                    <a:pt x="92990" y="240463"/>
                    <a:pt x="72741" y="238934"/>
                    <a:pt x="52110" y="235878"/>
                  </a:cubicBezTo>
                  <a:cubicBezTo>
                    <a:pt x="37974" y="233968"/>
                    <a:pt x="24220" y="229765"/>
                    <a:pt x="21545" y="212572"/>
                  </a:cubicBezTo>
                  <a:cubicBezTo>
                    <a:pt x="18871" y="194615"/>
                    <a:pt x="29569" y="185064"/>
                    <a:pt x="44087" y="177423"/>
                  </a:cubicBezTo>
                  <a:cubicBezTo>
                    <a:pt x="57459" y="170546"/>
                    <a:pt x="72741" y="172456"/>
                    <a:pt x="87642" y="167107"/>
                  </a:cubicBezTo>
                  <a:cubicBezTo>
                    <a:pt x="69685" y="164051"/>
                    <a:pt x="53256" y="161758"/>
                    <a:pt x="36828" y="158702"/>
                  </a:cubicBezTo>
                  <a:cubicBezTo>
                    <a:pt x="22309" y="156409"/>
                    <a:pt x="11230" y="148768"/>
                    <a:pt x="10466" y="133486"/>
                  </a:cubicBezTo>
                  <a:cubicBezTo>
                    <a:pt x="9319" y="116675"/>
                    <a:pt x="20017" y="106742"/>
                    <a:pt x="34917" y="101393"/>
                  </a:cubicBezTo>
                  <a:cubicBezTo>
                    <a:pt x="46761" y="97572"/>
                    <a:pt x="58987" y="94898"/>
                    <a:pt x="75034" y="90695"/>
                  </a:cubicBezTo>
                  <a:cubicBezTo>
                    <a:pt x="56695" y="88021"/>
                    <a:pt x="42941" y="86493"/>
                    <a:pt x="29186" y="84200"/>
                  </a:cubicBezTo>
                  <a:cubicBezTo>
                    <a:pt x="14668" y="81908"/>
                    <a:pt x="1296" y="76177"/>
                    <a:pt x="150" y="59366"/>
                  </a:cubicBezTo>
                  <a:cubicBezTo>
                    <a:pt x="-996" y="42938"/>
                    <a:pt x="4353" y="34150"/>
                    <a:pt x="18871" y="28802"/>
                  </a:cubicBezTo>
                  <a:cubicBezTo>
                    <a:pt x="36064" y="21925"/>
                    <a:pt x="61279" y="16958"/>
                    <a:pt x="70449" y="16194"/>
                  </a:cubicBezTo>
                  <a:cubicBezTo>
                    <a:pt x="115532" y="15047"/>
                    <a:pt x="238555" y="529"/>
                    <a:pt x="250017" y="529"/>
                  </a:cubicBezTo>
                  <a:cubicBezTo>
                    <a:pt x="265299" y="529"/>
                    <a:pt x="280582" y="-1381"/>
                    <a:pt x="295482" y="2057"/>
                  </a:cubicBezTo>
                  <a:cubicBezTo>
                    <a:pt x="322608" y="8170"/>
                    <a:pt x="333306" y="29184"/>
                    <a:pt x="320316" y="53253"/>
                  </a:cubicBezTo>
                  <a:cubicBezTo>
                    <a:pt x="312675" y="67772"/>
                    <a:pt x="308090" y="77323"/>
                    <a:pt x="326429" y="88785"/>
                  </a:cubicBezTo>
                  <a:cubicBezTo>
                    <a:pt x="340947" y="97954"/>
                    <a:pt x="338655" y="118968"/>
                    <a:pt x="323372" y="139599"/>
                  </a:cubicBezTo>
                  <a:cubicBezTo>
                    <a:pt x="318024" y="146858"/>
                    <a:pt x="315349" y="150679"/>
                    <a:pt x="324519" y="157556"/>
                  </a:cubicBezTo>
                  <a:cubicBezTo>
                    <a:pt x="348970" y="174366"/>
                    <a:pt x="350881" y="192705"/>
                    <a:pt x="332160" y="216393"/>
                  </a:cubicBezTo>
                  <a:cubicBezTo>
                    <a:pt x="328721" y="220596"/>
                    <a:pt x="325283" y="225180"/>
                    <a:pt x="321462" y="229765"/>
                  </a:cubicBezTo>
                  <a:cubicBezTo>
                    <a:pt x="347060" y="239316"/>
                    <a:pt x="355847" y="250778"/>
                    <a:pt x="353937" y="269881"/>
                  </a:cubicBezTo>
                  <a:cubicBezTo>
                    <a:pt x="351263" y="295861"/>
                    <a:pt x="337891" y="309233"/>
                    <a:pt x="312675" y="314200"/>
                  </a:cubicBezTo>
                  <a:cubicBezTo>
                    <a:pt x="302359" y="316493"/>
                    <a:pt x="244286" y="320313"/>
                    <a:pt x="225947" y="319931"/>
                  </a:cubicBezTo>
                  <a:close/>
                </a:path>
              </a:pathLst>
            </a:custGeom>
            <a:solidFill>
              <a:srgbClr val="FEAD6D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57">
              <a:extLst>
                <a:ext uri="{FF2B5EF4-FFF2-40B4-BE49-F238E27FC236}">
                  <a16:creationId xmlns:a16="http://schemas.microsoft.com/office/drawing/2014/main" id="{60D775DB-7E53-4180-B465-EFD25B6BB091}"/>
                </a:ext>
              </a:extLst>
            </p:cNvPr>
            <p:cNvSpPr/>
            <p:nvPr/>
          </p:nvSpPr>
          <p:spPr>
            <a:xfrm>
              <a:off x="8425565" y="4271599"/>
              <a:ext cx="238626" cy="261696"/>
            </a:xfrm>
            <a:custGeom>
              <a:avLst/>
              <a:gdLst>
                <a:gd name="connsiteX0" fmla="*/ 118245 w 295382"/>
                <a:gd name="connsiteY0" fmla="*/ 129524 h 346991"/>
                <a:gd name="connsiteX1" fmla="*/ 13178 w 295382"/>
                <a:gd name="connsiteY1" fmla="*/ 190271 h 346991"/>
                <a:gd name="connsiteX2" fmla="*/ 952 w 295382"/>
                <a:gd name="connsiteY2" fmla="*/ 205172 h 346991"/>
                <a:gd name="connsiteX3" fmla="*/ 94175 w 295382"/>
                <a:gd name="connsiteY3" fmla="*/ 343859 h 346991"/>
                <a:gd name="connsiteX4" fmla="*/ 221783 w 295382"/>
                <a:gd name="connsiteY4" fmla="*/ 241467 h 346991"/>
                <a:gd name="connsiteX5" fmla="*/ 290936 w 295382"/>
                <a:gd name="connsiteY5" fmla="*/ 129906 h 346991"/>
                <a:gd name="connsiteX6" fmla="*/ 272597 w 295382"/>
                <a:gd name="connsiteY6" fmla="*/ 40122 h 346991"/>
                <a:gd name="connsiteX7" fmla="*/ 174408 w 295382"/>
                <a:gd name="connsiteY7" fmla="*/ 6 h 346991"/>
                <a:gd name="connsiteX8" fmla="*/ 155305 w 295382"/>
                <a:gd name="connsiteY8" fmla="*/ 19873 h 346991"/>
                <a:gd name="connsiteX9" fmla="*/ 118245 w 295382"/>
                <a:gd name="connsiteY9" fmla="*/ 129524 h 34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382" h="346991">
                  <a:moveTo>
                    <a:pt x="118245" y="129524"/>
                  </a:moveTo>
                  <a:cubicBezTo>
                    <a:pt x="88444" y="158942"/>
                    <a:pt x="52149" y="176517"/>
                    <a:pt x="13178" y="190271"/>
                  </a:cubicBezTo>
                  <a:cubicBezTo>
                    <a:pt x="5537" y="192946"/>
                    <a:pt x="-2868" y="195620"/>
                    <a:pt x="952" y="205172"/>
                  </a:cubicBezTo>
                  <a:cubicBezTo>
                    <a:pt x="4009" y="213195"/>
                    <a:pt x="62464" y="370985"/>
                    <a:pt x="94175" y="343859"/>
                  </a:cubicBezTo>
                  <a:cubicBezTo>
                    <a:pt x="138494" y="311766"/>
                    <a:pt x="184341" y="281966"/>
                    <a:pt x="221783" y="241467"/>
                  </a:cubicBezTo>
                  <a:cubicBezTo>
                    <a:pt x="252348" y="208610"/>
                    <a:pt x="278328" y="173079"/>
                    <a:pt x="290936" y="129906"/>
                  </a:cubicBezTo>
                  <a:cubicBezTo>
                    <a:pt x="298195" y="104308"/>
                    <a:pt x="299341" y="58843"/>
                    <a:pt x="272597" y="40122"/>
                  </a:cubicBezTo>
                  <a:cubicBezTo>
                    <a:pt x="243178" y="18727"/>
                    <a:pt x="213378" y="-376"/>
                    <a:pt x="174408" y="6"/>
                  </a:cubicBezTo>
                  <a:cubicBezTo>
                    <a:pt x="159125" y="388"/>
                    <a:pt x="153776" y="4972"/>
                    <a:pt x="155305" y="19873"/>
                  </a:cubicBezTo>
                  <a:cubicBezTo>
                    <a:pt x="157597" y="50055"/>
                    <a:pt x="127032" y="121118"/>
                    <a:pt x="118245" y="129524"/>
                  </a:cubicBezTo>
                  <a:close/>
                </a:path>
              </a:pathLst>
            </a:custGeom>
            <a:solidFill>
              <a:srgbClr val="00DCD4"/>
            </a:solidFill>
            <a:ln w="38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Moon 58">
              <a:extLst>
                <a:ext uri="{FF2B5EF4-FFF2-40B4-BE49-F238E27FC236}">
                  <a16:creationId xmlns:a16="http://schemas.microsoft.com/office/drawing/2014/main" id="{0E78D415-4319-47F4-8CCC-6AA412BA6FC2}"/>
                </a:ext>
              </a:extLst>
            </p:cNvPr>
            <p:cNvSpPr/>
            <p:nvPr/>
          </p:nvSpPr>
          <p:spPr>
            <a:xfrm rot="16200000">
              <a:off x="8376053" y="3954286"/>
              <a:ext cx="44641" cy="185864"/>
            </a:xfrm>
            <a:prstGeom prst="mo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Block Arc 20">
              <a:extLst>
                <a:ext uri="{FF2B5EF4-FFF2-40B4-BE49-F238E27FC236}">
                  <a16:creationId xmlns:a16="http://schemas.microsoft.com/office/drawing/2014/main" id="{442BD419-0F67-4BAB-976B-E90CC1C4AECE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8088494" y="4259584"/>
              <a:ext cx="1014582" cy="1119128"/>
            </a:xfrm>
            <a:custGeom>
              <a:avLst/>
              <a:gdLst/>
              <a:ahLst/>
              <a:cxnLst/>
              <a:rect l="l" t="t" r="r" b="b"/>
              <a:pathLst>
                <a:path w="2958558" h="3207983">
                  <a:moveTo>
                    <a:pt x="376920" y="2960896"/>
                  </a:moveTo>
                  <a:cubicBezTo>
                    <a:pt x="266613" y="2960896"/>
                    <a:pt x="177192" y="2871475"/>
                    <a:pt x="177192" y="2761168"/>
                  </a:cubicBezTo>
                  <a:cubicBezTo>
                    <a:pt x="177192" y="2650861"/>
                    <a:pt x="266613" y="2561440"/>
                    <a:pt x="376920" y="2561440"/>
                  </a:cubicBezTo>
                  <a:cubicBezTo>
                    <a:pt x="487227" y="2561440"/>
                    <a:pt x="576648" y="2650861"/>
                    <a:pt x="576648" y="2761168"/>
                  </a:cubicBezTo>
                  <a:cubicBezTo>
                    <a:pt x="576648" y="2871475"/>
                    <a:pt x="487227" y="2960896"/>
                    <a:pt x="376920" y="2960896"/>
                  </a:cubicBezTo>
                  <a:close/>
                  <a:moveTo>
                    <a:pt x="376921" y="3072323"/>
                  </a:moveTo>
                  <a:cubicBezTo>
                    <a:pt x="539434" y="3072323"/>
                    <a:pt x="671176" y="2940581"/>
                    <a:pt x="671176" y="2778068"/>
                  </a:cubicBezTo>
                  <a:cubicBezTo>
                    <a:pt x="671176" y="2615555"/>
                    <a:pt x="539434" y="2483813"/>
                    <a:pt x="376921" y="2483813"/>
                  </a:cubicBezTo>
                  <a:cubicBezTo>
                    <a:pt x="214408" y="2483813"/>
                    <a:pt x="82666" y="2615555"/>
                    <a:pt x="82666" y="2778068"/>
                  </a:cubicBezTo>
                  <a:cubicBezTo>
                    <a:pt x="82666" y="2940581"/>
                    <a:pt x="214408" y="3072323"/>
                    <a:pt x="376921" y="3072323"/>
                  </a:cubicBezTo>
                  <a:close/>
                  <a:moveTo>
                    <a:pt x="2379939" y="3207575"/>
                  </a:moveTo>
                  <a:cubicBezTo>
                    <a:pt x="2342159" y="3210380"/>
                    <a:pt x="2303308" y="3198772"/>
                    <a:pt x="2272342" y="3172087"/>
                  </a:cubicBezTo>
                  <a:cubicBezTo>
                    <a:pt x="2210411" y="3118717"/>
                    <a:pt x="2203469" y="3025247"/>
                    <a:pt x="2256839" y="2963315"/>
                  </a:cubicBezTo>
                  <a:cubicBezTo>
                    <a:pt x="2292137" y="2922355"/>
                    <a:pt x="2344975" y="2905450"/>
                    <a:pt x="2394194" y="2916618"/>
                  </a:cubicBezTo>
                  <a:lnTo>
                    <a:pt x="2482323" y="2842744"/>
                  </a:lnTo>
                  <a:lnTo>
                    <a:pt x="2486558" y="2847797"/>
                  </a:lnTo>
                  <a:cubicBezTo>
                    <a:pt x="2638916" y="2767056"/>
                    <a:pt x="2628462" y="2744879"/>
                    <a:pt x="2689889" y="2690172"/>
                  </a:cubicBezTo>
                  <a:cubicBezTo>
                    <a:pt x="2722819" y="2655246"/>
                    <a:pt x="2732363" y="2657367"/>
                    <a:pt x="2726376" y="2568558"/>
                  </a:cubicBezTo>
                  <a:lnTo>
                    <a:pt x="2730335" y="2568172"/>
                  </a:lnTo>
                  <a:lnTo>
                    <a:pt x="2726098" y="2568172"/>
                  </a:lnTo>
                  <a:lnTo>
                    <a:pt x="2726098" y="2140027"/>
                  </a:lnTo>
                  <a:lnTo>
                    <a:pt x="2686068" y="2140105"/>
                  </a:lnTo>
                  <a:cubicBezTo>
                    <a:pt x="2685662" y="1932305"/>
                    <a:pt x="2574529" y="1740506"/>
                    <a:pt x="2394530" y="1636956"/>
                  </a:cubicBezTo>
                  <a:cubicBezTo>
                    <a:pt x="2214320" y="1533284"/>
                    <a:pt x="1992511" y="1533845"/>
                    <a:pt x="1812826" y="1638426"/>
                  </a:cubicBezTo>
                  <a:cubicBezTo>
                    <a:pt x="1633353" y="1742884"/>
                    <a:pt x="1523189" y="1935240"/>
                    <a:pt x="1523830" y="2143038"/>
                  </a:cubicBezTo>
                  <a:lnTo>
                    <a:pt x="1483625" y="2143162"/>
                  </a:lnTo>
                  <a:lnTo>
                    <a:pt x="1483625" y="2568172"/>
                  </a:lnTo>
                  <a:lnTo>
                    <a:pt x="1479388" y="2568172"/>
                  </a:lnTo>
                  <a:lnTo>
                    <a:pt x="1483347" y="2568558"/>
                  </a:lnTo>
                  <a:cubicBezTo>
                    <a:pt x="1477359" y="2657367"/>
                    <a:pt x="1486903" y="2655246"/>
                    <a:pt x="1519833" y="2690172"/>
                  </a:cubicBezTo>
                  <a:cubicBezTo>
                    <a:pt x="1581261" y="2744879"/>
                    <a:pt x="1570806" y="2767057"/>
                    <a:pt x="1723166" y="2847797"/>
                  </a:cubicBezTo>
                  <a:lnTo>
                    <a:pt x="1727402" y="2842744"/>
                  </a:lnTo>
                  <a:lnTo>
                    <a:pt x="1815530" y="2916618"/>
                  </a:lnTo>
                  <a:cubicBezTo>
                    <a:pt x="1864749" y="2905450"/>
                    <a:pt x="1917587" y="2922356"/>
                    <a:pt x="1952884" y="2963315"/>
                  </a:cubicBezTo>
                  <a:cubicBezTo>
                    <a:pt x="2006254" y="3025247"/>
                    <a:pt x="1999313" y="3118717"/>
                    <a:pt x="1937381" y="3172087"/>
                  </a:cubicBezTo>
                  <a:cubicBezTo>
                    <a:pt x="1906416" y="3198772"/>
                    <a:pt x="1867565" y="3210380"/>
                    <a:pt x="1829785" y="3207575"/>
                  </a:cubicBezTo>
                  <a:cubicBezTo>
                    <a:pt x="1792004" y="3204769"/>
                    <a:pt x="1755294" y="3187551"/>
                    <a:pt x="1728609" y="3156586"/>
                  </a:cubicBezTo>
                  <a:cubicBezTo>
                    <a:pt x="1704170" y="3128225"/>
                    <a:pt x="1692377" y="3093251"/>
                    <a:pt x="1694258" y="3058558"/>
                  </a:cubicBezTo>
                  <a:lnTo>
                    <a:pt x="1607474" y="2985811"/>
                  </a:lnTo>
                  <a:lnTo>
                    <a:pt x="1609754" y="2983092"/>
                  </a:lnTo>
                  <a:cubicBezTo>
                    <a:pt x="1505378" y="2914609"/>
                    <a:pt x="1454899" y="2874388"/>
                    <a:pt x="1372959" y="2808609"/>
                  </a:cubicBezTo>
                  <a:cubicBezTo>
                    <a:pt x="1301402" y="2768123"/>
                    <a:pt x="1295976" y="2652344"/>
                    <a:pt x="1300245" y="2568172"/>
                  </a:cubicBezTo>
                  <a:lnTo>
                    <a:pt x="1296941" y="2568172"/>
                  </a:lnTo>
                  <a:lnTo>
                    <a:pt x="1296941" y="2143739"/>
                  </a:lnTo>
                  <a:lnTo>
                    <a:pt x="1251342" y="2143880"/>
                  </a:lnTo>
                  <a:cubicBezTo>
                    <a:pt x="1250400" y="1838694"/>
                    <a:pt x="1412261" y="1556194"/>
                    <a:pt x="1675942" y="1402813"/>
                  </a:cubicBezTo>
                  <a:cubicBezTo>
                    <a:pt x="1778114" y="1343381"/>
                    <a:pt x="1889554" y="1306836"/>
                    <a:pt x="2003205" y="1293823"/>
                  </a:cubicBezTo>
                  <a:lnTo>
                    <a:pt x="2003205" y="878785"/>
                  </a:lnTo>
                  <a:lnTo>
                    <a:pt x="1998176" y="878621"/>
                  </a:lnTo>
                  <a:cubicBezTo>
                    <a:pt x="2009560" y="630102"/>
                    <a:pt x="1847671" y="398939"/>
                    <a:pt x="1584243" y="287563"/>
                  </a:cubicBezTo>
                  <a:cubicBezTo>
                    <a:pt x="1373323" y="198386"/>
                    <a:pt x="1125012" y="198092"/>
                    <a:pt x="913796" y="286769"/>
                  </a:cubicBezTo>
                  <a:cubicBezTo>
                    <a:pt x="650203" y="397436"/>
                    <a:pt x="487575" y="627955"/>
                    <a:pt x="497878" y="876315"/>
                  </a:cubicBezTo>
                  <a:lnTo>
                    <a:pt x="492947" y="876461"/>
                  </a:lnTo>
                  <a:lnTo>
                    <a:pt x="492947" y="2424958"/>
                  </a:lnTo>
                  <a:cubicBezTo>
                    <a:pt x="646520" y="2471832"/>
                    <a:pt x="757382" y="2615059"/>
                    <a:pt x="757382" y="2784179"/>
                  </a:cubicBezTo>
                  <a:cubicBezTo>
                    <a:pt x="757382" y="2993324"/>
                    <a:pt x="587836" y="3162870"/>
                    <a:pt x="378691" y="3162870"/>
                  </a:cubicBezTo>
                  <a:cubicBezTo>
                    <a:pt x="169546" y="3162870"/>
                    <a:pt x="0" y="2993324"/>
                    <a:pt x="0" y="2784179"/>
                  </a:cubicBezTo>
                  <a:cubicBezTo>
                    <a:pt x="0" y="2610447"/>
                    <a:pt x="116991" y="2464039"/>
                    <a:pt x="276947" y="2421074"/>
                  </a:cubicBezTo>
                  <a:lnTo>
                    <a:pt x="276947" y="783746"/>
                  </a:lnTo>
                  <a:lnTo>
                    <a:pt x="281758" y="783746"/>
                  </a:lnTo>
                  <a:cubicBezTo>
                    <a:pt x="307533" y="493124"/>
                    <a:pt x="502412" y="231983"/>
                    <a:pt x="801266" y="95774"/>
                  </a:cubicBezTo>
                  <a:cubicBezTo>
                    <a:pt x="1082323" y="-32324"/>
                    <a:pt x="1416727" y="-31901"/>
                    <a:pt x="1697364" y="96907"/>
                  </a:cubicBezTo>
                  <a:cubicBezTo>
                    <a:pt x="1994951" y="233494"/>
                    <a:pt x="2188714" y="494056"/>
                    <a:pt x="2214549" y="783746"/>
                  </a:cubicBezTo>
                  <a:lnTo>
                    <a:pt x="2219205" y="783746"/>
                  </a:lnTo>
                  <a:lnTo>
                    <a:pt x="2219205" y="1295162"/>
                  </a:lnTo>
                  <a:cubicBezTo>
                    <a:pt x="2327099" y="1309357"/>
                    <a:pt x="2432799" y="1344641"/>
                    <a:pt x="2530224" y="1400656"/>
                  </a:cubicBezTo>
                  <a:cubicBezTo>
                    <a:pt x="2794677" y="1552703"/>
                    <a:pt x="2957961" y="1834385"/>
                    <a:pt x="2958558" y="2139573"/>
                  </a:cubicBezTo>
                  <a:lnTo>
                    <a:pt x="2912782" y="2139663"/>
                  </a:lnTo>
                  <a:lnTo>
                    <a:pt x="2912782" y="2568172"/>
                  </a:lnTo>
                  <a:lnTo>
                    <a:pt x="2909478" y="2568172"/>
                  </a:lnTo>
                  <a:cubicBezTo>
                    <a:pt x="2913747" y="2652344"/>
                    <a:pt x="2908320" y="2768123"/>
                    <a:pt x="2836763" y="2808609"/>
                  </a:cubicBezTo>
                  <a:cubicBezTo>
                    <a:pt x="2754824" y="2874388"/>
                    <a:pt x="2704345" y="2914609"/>
                    <a:pt x="2599970" y="2983091"/>
                  </a:cubicBezTo>
                  <a:lnTo>
                    <a:pt x="2602250" y="2985811"/>
                  </a:lnTo>
                  <a:lnTo>
                    <a:pt x="2515466" y="3058559"/>
                  </a:lnTo>
                  <a:cubicBezTo>
                    <a:pt x="2517346" y="3093252"/>
                    <a:pt x="2505554" y="3128225"/>
                    <a:pt x="2481114" y="3156586"/>
                  </a:cubicBezTo>
                  <a:cubicBezTo>
                    <a:pt x="2454429" y="3187551"/>
                    <a:pt x="2417719" y="3204769"/>
                    <a:pt x="2379939" y="3207575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19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20745" y="5176707"/>
            <a:ext cx="173839" cy="415196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tx2">
              <a:lumMod val="50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05" name="그룹 104"/>
          <p:cNvGrpSpPr/>
          <p:nvPr/>
        </p:nvGrpSpPr>
        <p:grpSpPr>
          <a:xfrm>
            <a:off x="-221515" y="163656"/>
            <a:ext cx="3528392" cy="707124"/>
            <a:chOff x="5886754" y="2243146"/>
            <a:chExt cx="3528392" cy="707124"/>
          </a:xfrm>
        </p:grpSpPr>
        <p:sp>
          <p:nvSpPr>
            <p:cNvPr id="111" name="직사각형 110"/>
            <p:cNvSpPr/>
            <p:nvPr/>
          </p:nvSpPr>
          <p:spPr>
            <a:xfrm>
              <a:off x="5886754" y="2483614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제작 개요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112" name="그룹 111"/>
            <p:cNvGrpSpPr/>
            <p:nvPr/>
          </p:nvGrpSpPr>
          <p:grpSpPr>
            <a:xfrm>
              <a:off x="6219253" y="2243146"/>
              <a:ext cx="630301" cy="707124"/>
              <a:chOff x="5813904" y="2011793"/>
              <a:chExt cx="630301" cy="707124"/>
            </a:xfrm>
          </p:grpSpPr>
          <p:grpSp>
            <p:nvGrpSpPr>
              <p:cNvPr id="113" name="그룹 112"/>
              <p:cNvGrpSpPr/>
              <p:nvPr/>
            </p:nvGrpSpPr>
            <p:grpSpPr>
              <a:xfrm>
                <a:off x="5813904" y="2011793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115" name="그룹 114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128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29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7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4" name="TextBox 113"/>
              <p:cNvSpPr txBox="1"/>
              <p:nvPr/>
            </p:nvSpPr>
            <p:spPr>
              <a:xfrm>
                <a:off x="5871226" y="2164928"/>
                <a:ext cx="5156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01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5" name="TextBox 4"/>
          <p:cNvSpPr txBox="1"/>
          <p:nvPr/>
        </p:nvSpPr>
        <p:spPr>
          <a:xfrm>
            <a:off x="4028556" y="840572"/>
            <a:ext cx="33458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상비 약품 배달 서비스 플랫폼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130" name="직선 연결선 129"/>
          <p:cNvCxnSpPr/>
          <p:nvPr/>
        </p:nvCxnSpPr>
        <p:spPr>
          <a:xfrm flipV="1">
            <a:off x="4129270" y="1270189"/>
            <a:ext cx="2894833" cy="313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104621" y="746610"/>
            <a:ext cx="1725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나 혼자 약 산다 </a:t>
            </a:r>
            <a:r>
              <a:rPr lang="en-US" altLang="ko-KR" sz="1200" dirty="0" smtClean="0"/>
              <a:t>V_01</a:t>
            </a:r>
            <a:endParaRPr lang="ko-KR" alt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2787338" y="2864570"/>
            <a:ext cx="59080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사용자가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DBMS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따로 사용할 필요 없이 신뢰성 있는 정보 조회 및 손쉬운 관리 가능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약품 주문 고객과의 원활한 소통 가능한 인터페이스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일일이 약품 정보를 입력할 필요 없는 재고 관리 가능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909111" y="1717570"/>
            <a:ext cx="26061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 </a:t>
            </a:r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약국 관리자</a:t>
            </a:r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57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5" t="3001" r="3104" b="900"/>
          <a:stretch/>
        </p:blipFill>
        <p:spPr>
          <a:xfrm>
            <a:off x="407368" y="1072930"/>
            <a:ext cx="2508447" cy="213979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" t="2988" r="2765" b="3908"/>
          <a:stretch/>
        </p:blipFill>
        <p:spPr>
          <a:xfrm>
            <a:off x="6228184" y="802010"/>
            <a:ext cx="2618484" cy="22708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7" t="3067" r="2069" b="3198"/>
          <a:stretch/>
        </p:blipFill>
        <p:spPr>
          <a:xfrm>
            <a:off x="3217903" y="3262586"/>
            <a:ext cx="2651522" cy="199744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</p:pic>
      <p:cxnSp>
        <p:nvCxnSpPr>
          <p:cNvPr id="5" name="직선 연결선 4"/>
          <p:cNvCxnSpPr>
            <a:stCxn id="6" idx="2"/>
            <a:endCxn id="8" idx="1"/>
          </p:cNvCxnSpPr>
          <p:nvPr/>
        </p:nvCxnSpPr>
        <p:spPr>
          <a:xfrm>
            <a:off x="1661592" y="3212723"/>
            <a:ext cx="1556311" cy="104858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>
            <a:stCxn id="7" idx="2"/>
            <a:endCxn id="8" idx="3"/>
          </p:cNvCxnSpPr>
          <p:nvPr/>
        </p:nvCxnSpPr>
        <p:spPr>
          <a:xfrm flipH="1">
            <a:off x="5869425" y="3072817"/>
            <a:ext cx="1668001" cy="118848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 flipV="1">
            <a:off x="1849240" y="3329385"/>
            <a:ext cx="236684" cy="15633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6020172" y="4013605"/>
            <a:ext cx="132833" cy="1829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/>
          <p:cNvSpPr/>
          <p:nvPr/>
        </p:nvSpPr>
        <p:spPr>
          <a:xfrm>
            <a:off x="2906766" y="4045282"/>
            <a:ext cx="193173" cy="21602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7092281" y="3212723"/>
            <a:ext cx="255958" cy="194828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/>
          <p:cNvCxnSpPr/>
          <p:nvPr/>
        </p:nvCxnSpPr>
        <p:spPr>
          <a:xfrm>
            <a:off x="3088722" y="4212744"/>
            <a:ext cx="123149" cy="29835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3072164" y="4099532"/>
            <a:ext cx="135232" cy="7262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 flipH="1">
            <a:off x="7298090" y="3052257"/>
            <a:ext cx="50149" cy="20263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915815" y="1073532"/>
            <a:ext cx="1385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도현" pitchFamily="50" charset="-127"/>
                <a:ea typeface="배달의민족 도현" pitchFamily="50" charset="-127"/>
              </a:rPr>
              <a:t>주문 고객</a:t>
            </a:r>
            <a:endParaRPr lang="ko-KR" altLang="en-US" dirty="0"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535319" y="802939"/>
            <a:ext cx="1385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도현" pitchFamily="50" charset="-127"/>
                <a:ea typeface="배달의민족 도현" pitchFamily="50" charset="-127"/>
              </a:rPr>
              <a:t>약품</a:t>
            </a:r>
            <a:endParaRPr lang="ko-KR" altLang="en-US" dirty="0">
              <a:latin typeface="배달의민족 도현" pitchFamily="50" charset="-127"/>
              <a:ea typeface="배달의민족 도현" pitchFamily="50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-468560" y="163825"/>
            <a:ext cx="3528392" cy="707124"/>
            <a:chOff x="5625421" y="3274400"/>
            <a:chExt cx="3528392" cy="707124"/>
          </a:xfrm>
        </p:grpSpPr>
        <p:sp>
          <p:nvSpPr>
            <p:cNvPr id="34" name="직사각형 33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38" name="그룹 37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39" name="그룹 38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45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6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42" name="타원 41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3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4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0" name="TextBox 39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cxnSp>
        <p:nvCxnSpPr>
          <p:cNvPr id="54" name="직선 연결선 53"/>
          <p:cNvCxnSpPr/>
          <p:nvPr/>
        </p:nvCxnSpPr>
        <p:spPr>
          <a:xfrm flipV="1">
            <a:off x="1910975" y="3393491"/>
            <a:ext cx="236684" cy="15633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5953755" y="4053725"/>
            <a:ext cx="132833" cy="1829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/>
          <p:cNvCxnSpPr/>
          <p:nvPr/>
        </p:nvCxnSpPr>
        <p:spPr>
          <a:xfrm flipV="1">
            <a:off x="7323164" y="3093377"/>
            <a:ext cx="420071" cy="1409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3881659" y="2843391"/>
            <a:ext cx="1385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배달의민족 도현" pitchFamily="50" charset="-127"/>
                <a:ea typeface="배달의민족 도현" pitchFamily="50" charset="-127"/>
              </a:rPr>
              <a:t>주문 내역</a:t>
            </a:r>
            <a:endParaRPr lang="ko-KR" altLang="en-US" dirty="0"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704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4899" t="7970" r="5712" b="11211"/>
          <a:stretch/>
        </p:blipFill>
        <p:spPr>
          <a:xfrm>
            <a:off x="520370" y="1209433"/>
            <a:ext cx="3978723" cy="18836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6455" t="9802" r="5021" b="9957"/>
          <a:stretch/>
        </p:blipFill>
        <p:spPr>
          <a:xfrm>
            <a:off x="509026" y="3272524"/>
            <a:ext cx="4020467" cy="19070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grpSp>
        <p:nvGrpSpPr>
          <p:cNvPr id="19" name="그룹 18"/>
          <p:cNvGrpSpPr/>
          <p:nvPr/>
        </p:nvGrpSpPr>
        <p:grpSpPr>
          <a:xfrm>
            <a:off x="-396552" y="181565"/>
            <a:ext cx="3528392" cy="707124"/>
            <a:chOff x="5625421" y="3274400"/>
            <a:chExt cx="3528392" cy="707124"/>
          </a:xfrm>
        </p:grpSpPr>
        <p:sp>
          <p:nvSpPr>
            <p:cNvPr id="20" name="직사각형 19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1" name="그룹 20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22" name="그룹 21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28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9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5" name="직사각형 4"/>
          <p:cNvSpPr/>
          <p:nvPr/>
        </p:nvSpPr>
        <p:spPr>
          <a:xfrm>
            <a:off x="917642" y="1962543"/>
            <a:ext cx="1278093" cy="61432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71869" y="3969891"/>
            <a:ext cx="1168100" cy="67096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2983511" y="3963367"/>
            <a:ext cx="1135503" cy="68401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5061787" y="2217955"/>
            <a:ext cx="320971" cy="369332"/>
            <a:chOff x="1683594" y="1847180"/>
            <a:chExt cx="320971" cy="369332"/>
          </a:xfrm>
        </p:grpSpPr>
        <p:sp>
          <p:nvSpPr>
            <p:cNvPr id="30" name="타원 29"/>
            <p:cNvSpPr/>
            <p:nvPr/>
          </p:nvSpPr>
          <p:spPr>
            <a:xfrm>
              <a:off x="1683594" y="1852406"/>
              <a:ext cx="320971" cy="35368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683594" y="1847180"/>
              <a:ext cx="196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848437" y="3789153"/>
            <a:ext cx="320971" cy="369332"/>
            <a:chOff x="1531193" y="3822124"/>
            <a:chExt cx="320971" cy="369332"/>
          </a:xfrm>
        </p:grpSpPr>
        <p:sp>
          <p:nvSpPr>
            <p:cNvPr id="36" name="타원 35"/>
            <p:cNvSpPr/>
            <p:nvPr/>
          </p:nvSpPr>
          <p:spPr>
            <a:xfrm>
              <a:off x="1531193" y="3822124"/>
              <a:ext cx="320971" cy="35368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541287" y="3822124"/>
              <a:ext cx="2227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2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5061787" y="3033069"/>
            <a:ext cx="320971" cy="369332"/>
            <a:chOff x="1531193" y="3822124"/>
            <a:chExt cx="320971" cy="369332"/>
          </a:xfrm>
        </p:grpSpPr>
        <p:sp>
          <p:nvSpPr>
            <p:cNvPr id="41" name="타원 40"/>
            <p:cNvSpPr/>
            <p:nvPr/>
          </p:nvSpPr>
          <p:spPr>
            <a:xfrm>
              <a:off x="1531193" y="3822124"/>
              <a:ext cx="320971" cy="353688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541287" y="3822124"/>
              <a:ext cx="2227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2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5061788" y="3751500"/>
            <a:ext cx="320971" cy="369332"/>
            <a:chOff x="5328083" y="3051716"/>
            <a:chExt cx="320971" cy="369332"/>
          </a:xfrm>
        </p:grpSpPr>
        <p:sp>
          <p:nvSpPr>
            <p:cNvPr id="44" name="타원 43"/>
            <p:cNvSpPr/>
            <p:nvPr/>
          </p:nvSpPr>
          <p:spPr>
            <a:xfrm>
              <a:off x="5328083" y="3051716"/>
              <a:ext cx="320971" cy="353688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338177" y="3051716"/>
              <a:ext cx="2227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2909497" y="3785225"/>
            <a:ext cx="320971" cy="369332"/>
            <a:chOff x="5328083" y="3051716"/>
            <a:chExt cx="320971" cy="369332"/>
          </a:xfrm>
        </p:grpSpPr>
        <p:sp>
          <p:nvSpPr>
            <p:cNvPr id="47" name="타원 46"/>
            <p:cNvSpPr/>
            <p:nvPr/>
          </p:nvSpPr>
          <p:spPr>
            <a:xfrm>
              <a:off x="5328083" y="3051716"/>
              <a:ext cx="320971" cy="353688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338177" y="3051716"/>
              <a:ext cx="2227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791403" y="1777877"/>
            <a:ext cx="320971" cy="369332"/>
            <a:chOff x="1683594" y="1847180"/>
            <a:chExt cx="320971" cy="369332"/>
          </a:xfrm>
        </p:grpSpPr>
        <p:sp>
          <p:nvSpPr>
            <p:cNvPr id="56" name="타원 55"/>
            <p:cNvSpPr/>
            <p:nvPr/>
          </p:nvSpPr>
          <p:spPr>
            <a:xfrm>
              <a:off x="1683594" y="1852406"/>
              <a:ext cx="320971" cy="353688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683594" y="1847180"/>
              <a:ext cx="1964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386696" y="2250971"/>
            <a:ext cx="334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주문 고객 약품 주문 및 주문 조회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418040" y="3093084"/>
            <a:ext cx="334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증상 별 약품 정보 검색 및 주문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418040" y="3785225"/>
            <a:ext cx="334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주문한 약품 조회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주문 고객용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92280" y="192398"/>
            <a:ext cx="246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주문 고객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31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l="1196" t="1047" r="2981" b="3049"/>
          <a:stretch/>
        </p:blipFill>
        <p:spPr>
          <a:xfrm>
            <a:off x="467544" y="1201315"/>
            <a:ext cx="3312368" cy="35283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</p:pic>
      <p:sp>
        <p:nvSpPr>
          <p:cNvPr id="37" name="이등변 삼각형 36"/>
          <p:cNvSpPr/>
          <p:nvPr/>
        </p:nvSpPr>
        <p:spPr>
          <a:xfrm rot="11758376" flipV="1">
            <a:off x="3371515" y="3068907"/>
            <a:ext cx="2397847" cy="1828391"/>
          </a:xfrm>
          <a:prstGeom prst="triangle">
            <a:avLst>
              <a:gd name="adj" fmla="val 81774"/>
            </a:avLst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/>
          <p:cNvSpPr/>
          <p:nvPr/>
        </p:nvSpPr>
        <p:spPr>
          <a:xfrm rot="17382295" flipV="1">
            <a:off x="3665697" y="770175"/>
            <a:ext cx="1637393" cy="1510587"/>
          </a:xfrm>
          <a:prstGeom prst="triangle">
            <a:avLst>
              <a:gd name="adj" fmla="val 0"/>
            </a:avLst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84017" y="2908648"/>
            <a:ext cx="4923084" cy="2246769"/>
          </a:xfrm>
          <a:prstGeom prst="rect">
            <a:avLst/>
          </a:prstGeom>
          <a:solidFill>
            <a:schemeClr val="bg1"/>
          </a:solidFill>
          <a:ln w="254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try{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pstmt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= </a:t>
            </a:r>
            <a:r>
              <a:rPr lang="en-US" altLang="ko-KR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conn.prepareStatement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 "</a:t>
            </a:r>
            <a:r>
              <a:rPr lang="en-US" altLang="ko-KR" sz="1400" b="1" dirty="0" smtClean="0"/>
              <a:t>insert </a:t>
            </a:r>
            <a:r>
              <a:rPr lang="en-US" altLang="ko-KR" sz="1400" b="1" dirty="0"/>
              <a:t>into </a:t>
            </a:r>
            <a:r>
              <a:rPr lang="en-US" altLang="ko-KR" sz="1400" b="1" dirty="0" smtClean="0"/>
              <a:t>customer 				values(?,?,?,?,?,?)</a:t>
            </a:r>
            <a:r>
              <a:rPr lang="en-US" altLang="ko-KR" sz="1400" dirty="0" smtClean="0"/>
              <a:t>"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);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…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altLang="ko-KR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pstmt.executeUpdate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…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}</a:t>
            </a: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catch(Exception </a:t>
            </a:r>
            <a:r>
              <a:rPr lang="en-US" altLang="ko-K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exc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){</a:t>
            </a: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 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exc.printStackTrace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();</a:t>
            </a:r>
          </a:p>
          <a:p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9374" y="513600"/>
            <a:ext cx="4923084" cy="2185214"/>
          </a:xfrm>
          <a:prstGeom prst="rect">
            <a:avLst/>
          </a:prstGeom>
          <a:solidFill>
            <a:schemeClr val="bg1"/>
          </a:solidFill>
          <a:ln w="254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public 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boolean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findID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(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int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id) throws 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SQLException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{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    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try {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        conn =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DBConnec.</a:t>
            </a:r>
            <a:r>
              <a:rPr lang="en-US" altLang="ko-KR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getConnection</a:t>
            </a:r>
            <a:r>
              <a:rPr lang="en-US" altLang="ko-KR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();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        String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sql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= </a:t>
            </a:r>
            <a:r>
              <a:rPr lang="en-US" altLang="ko-KR" sz="1200" dirty="0">
                <a:latin typeface="THE뉴스속보miri"/>
              </a:rPr>
              <a:t>"</a:t>
            </a:r>
            <a:r>
              <a:rPr lang="en-US" altLang="ko-KR" sz="1200" b="1" dirty="0">
                <a:latin typeface="THE뉴스속보miri"/>
              </a:rPr>
              <a:t>select count(*) </a:t>
            </a:r>
            <a:r>
              <a:rPr lang="en-US" altLang="ko-KR" sz="1200" b="1" dirty="0" smtClean="0">
                <a:latin typeface="THE뉴스속보miri"/>
              </a:rPr>
              <a:t>from customer </a:t>
            </a:r>
            <a:r>
              <a:rPr lang="en-US" altLang="ko-KR" sz="1200" b="1" dirty="0">
                <a:latin typeface="THE뉴스속보miri"/>
              </a:rPr>
              <a:t>where ID=" +id</a:t>
            </a:r>
            <a:r>
              <a:rPr lang="en-US" altLang="ko-KR" sz="1200" dirty="0">
                <a:latin typeface="THE뉴스속보miri"/>
              </a:rPr>
              <a:t>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       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pstmt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=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conn.prepareStatement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(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sql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);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       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rs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=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pstmt.executeQuery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();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       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if (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rs.next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()) {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           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int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cnt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= 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rs.getInt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(1);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          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if (</a:t>
            </a:r>
            <a:r>
              <a:rPr lang="en-US" altLang="ko-KR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cnt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&gt; 0) {</a:t>
            </a:r>
          </a:p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              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HE뉴스속보miri"/>
              </a:rPr>
              <a:t>return true;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THE뉴스속보miri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-396552" y="181565"/>
            <a:ext cx="3528392" cy="707124"/>
            <a:chOff x="5625421" y="3274400"/>
            <a:chExt cx="3528392" cy="707124"/>
          </a:xfrm>
        </p:grpSpPr>
        <p:sp>
          <p:nvSpPr>
            <p:cNvPr id="22" name="직사각형 21"/>
            <p:cNvSpPr/>
            <p:nvPr/>
          </p:nvSpPr>
          <p:spPr>
            <a:xfrm>
              <a:off x="5625421" y="3478312"/>
              <a:ext cx="3528392" cy="3600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    </a:t>
              </a:r>
              <a:r>
                <a:rPr lang="ko-KR" altLang="en-US" sz="2400" dirty="0" smtClean="0">
                  <a:solidFill>
                    <a:schemeClr val="tx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개발 및 구현</a:t>
              </a:r>
              <a:endParaRPr lang="ko-KR" altLang="en-US" sz="2400" dirty="0">
                <a:solidFill>
                  <a:schemeClr val="tx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6215849" y="3274400"/>
              <a:ext cx="630301" cy="707124"/>
              <a:chOff x="4779950" y="2692834"/>
              <a:chExt cx="630301" cy="707124"/>
            </a:xfrm>
          </p:grpSpPr>
          <p:grpSp>
            <p:nvGrpSpPr>
              <p:cNvPr id="24" name="그룹 23"/>
              <p:cNvGrpSpPr/>
              <p:nvPr/>
            </p:nvGrpSpPr>
            <p:grpSpPr>
              <a:xfrm>
                <a:off x="4779950" y="2692834"/>
                <a:ext cx="630301" cy="707124"/>
                <a:chOff x="2987824" y="658068"/>
                <a:chExt cx="3553595" cy="3754184"/>
              </a:xfrm>
            </p:grpSpPr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3736AA93-2F79-4BA1-8FBE-66983E5E2B67}"/>
                    </a:ext>
                  </a:extLst>
                </p:cNvPr>
                <p:cNvGrpSpPr/>
                <p:nvPr/>
              </p:nvGrpSpPr>
              <p:grpSpPr>
                <a:xfrm>
                  <a:off x="3751108" y="658068"/>
                  <a:ext cx="610097" cy="722319"/>
                  <a:chOff x="5975348" y="1890183"/>
                  <a:chExt cx="448734" cy="577850"/>
                </a:xfrm>
              </p:grpSpPr>
              <p:sp>
                <p:nvSpPr>
                  <p:cNvPr id="30" name="자유형: 도형 41">
                    <a:extLst>
                      <a:ext uri="{FF2B5EF4-FFF2-40B4-BE49-F238E27FC236}">
                        <a16:creationId xmlns:a16="http://schemas.microsoft.com/office/drawing/2014/main" id="{31BE6A05-3BAB-42B7-B801-34B4BE44E375}"/>
                      </a:ext>
                    </a:extLst>
                  </p:cNvPr>
                  <p:cNvSpPr/>
                  <p:nvPr/>
                </p:nvSpPr>
                <p:spPr>
                  <a:xfrm>
                    <a:off x="5975348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49BB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1" name="자유형: 도형 42">
                    <a:extLst>
                      <a:ext uri="{FF2B5EF4-FFF2-40B4-BE49-F238E27FC236}">
                        <a16:creationId xmlns:a16="http://schemas.microsoft.com/office/drawing/2014/main" id="{4C7A103C-363E-449D-957A-7D4426B3D9AA}"/>
                      </a:ext>
                    </a:extLst>
                  </p:cNvPr>
                  <p:cNvSpPr/>
                  <p:nvPr/>
                </p:nvSpPr>
                <p:spPr>
                  <a:xfrm>
                    <a:off x="6043082" y="1890183"/>
                    <a:ext cx="381000" cy="577850"/>
                  </a:xfrm>
                  <a:custGeom>
                    <a:avLst/>
                    <a:gdLst>
                      <a:gd name="connsiteX0" fmla="*/ 0 w 381000"/>
                      <a:gd name="connsiteY0" fmla="*/ 0 h 577850"/>
                      <a:gd name="connsiteX1" fmla="*/ 381000 w 381000"/>
                      <a:gd name="connsiteY1" fmla="*/ 0 h 577850"/>
                      <a:gd name="connsiteX2" fmla="*/ 381000 w 381000"/>
                      <a:gd name="connsiteY2" fmla="*/ 201084 h 577850"/>
                      <a:gd name="connsiteX3" fmla="*/ 270934 w 381000"/>
                      <a:gd name="connsiteY3" fmla="*/ 201084 h 577850"/>
                      <a:gd name="connsiteX4" fmla="*/ 270934 w 381000"/>
                      <a:gd name="connsiteY4" fmla="*/ 577850 h 577850"/>
                      <a:gd name="connsiteX5" fmla="*/ 105833 w 381000"/>
                      <a:gd name="connsiteY5" fmla="*/ 577850 h 577850"/>
                      <a:gd name="connsiteX6" fmla="*/ 105833 w 381000"/>
                      <a:gd name="connsiteY6" fmla="*/ 201084 h 577850"/>
                      <a:gd name="connsiteX7" fmla="*/ 0 w 381000"/>
                      <a:gd name="connsiteY7" fmla="*/ 201084 h 577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1000" h="577850">
                        <a:moveTo>
                          <a:pt x="0" y="0"/>
                        </a:moveTo>
                        <a:lnTo>
                          <a:pt x="381000" y="0"/>
                        </a:lnTo>
                        <a:lnTo>
                          <a:pt x="381000" y="201084"/>
                        </a:lnTo>
                        <a:lnTo>
                          <a:pt x="270934" y="201084"/>
                        </a:lnTo>
                        <a:lnTo>
                          <a:pt x="270934" y="577850"/>
                        </a:lnTo>
                        <a:lnTo>
                          <a:pt x="105833" y="577850"/>
                        </a:lnTo>
                        <a:lnTo>
                          <a:pt x="105833" y="201084"/>
                        </a:lnTo>
                        <a:lnTo>
                          <a:pt x="0" y="201084"/>
                        </a:lnTo>
                        <a:close/>
                      </a:path>
                    </a:pathLst>
                  </a:custGeom>
                  <a:solidFill>
                    <a:srgbClr val="5BB7E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B516F4D4-450B-4E04-AC4E-07BD747FA796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자유형: 도형 35">
                  <a:extLst>
                    <a:ext uri="{FF2B5EF4-FFF2-40B4-BE49-F238E27FC236}">
                      <a16:creationId xmlns:a16="http://schemas.microsoft.com/office/drawing/2014/main" id="{B4C8777F-DD22-4DE3-8388-9E7C6145B4F8}"/>
                    </a:ext>
                  </a:extLst>
                </p:cNvPr>
                <p:cNvSpPr/>
                <p:nvPr/>
              </p:nvSpPr>
              <p:spPr>
                <a:xfrm>
                  <a:off x="4509861" y="715583"/>
                  <a:ext cx="1263936" cy="718958"/>
                </a:xfrm>
                <a:custGeom>
                  <a:avLst/>
                  <a:gdLst>
                    <a:gd name="connsiteX0" fmla="*/ 1267459 w 2534919"/>
                    <a:gd name="connsiteY0" fmla="*/ 0 h 927182"/>
                    <a:gd name="connsiteX1" fmla="*/ 2534919 w 2534919"/>
                    <a:gd name="connsiteY1" fmla="*/ 927182 h 927182"/>
                    <a:gd name="connsiteX2" fmla="*/ 0 w 2534919"/>
                    <a:gd name="connsiteY2" fmla="*/ 927182 h 927182"/>
                    <a:gd name="connsiteX3" fmla="*/ 1267459 w 2534919"/>
                    <a:gd name="connsiteY3" fmla="*/ 0 h 927182"/>
                    <a:gd name="connsiteX0" fmla="*/ 161607 w 1429067"/>
                    <a:gd name="connsiteY0" fmla="*/ 0 h 927182"/>
                    <a:gd name="connsiteX1" fmla="*/ 1429067 w 1429067"/>
                    <a:gd name="connsiteY1" fmla="*/ 927182 h 927182"/>
                    <a:gd name="connsiteX2" fmla="*/ 0 w 1429067"/>
                    <a:gd name="connsiteY2" fmla="*/ 731020 h 927182"/>
                    <a:gd name="connsiteX3" fmla="*/ 161607 w 1429067"/>
                    <a:gd name="connsiteY3" fmla="*/ 0 h 927182"/>
                    <a:gd name="connsiteX0" fmla="*/ 335594 w 1603054"/>
                    <a:gd name="connsiteY0" fmla="*/ 0 h 927182"/>
                    <a:gd name="connsiteX1" fmla="*/ 1603054 w 1603054"/>
                    <a:gd name="connsiteY1" fmla="*/ 927182 h 927182"/>
                    <a:gd name="connsiteX2" fmla="*/ 0 w 1603054"/>
                    <a:gd name="connsiteY2" fmla="*/ 619317 h 927182"/>
                    <a:gd name="connsiteX3" fmla="*/ 335594 w 1603054"/>
                    <a:gd name="connsiteY3" fmla="*/ 0 h 927182"/>
                    <a:gd name="connsiteX0" fmla="*/ 335594 w 1600105"/>
                    <a:gd name="connsiteY0" fmla="*/ 0 h 919009"/>
                    <a:gd name="connsiteX1" fmla="*/ 1600105 w 1600105"/>
                    <a:gd name="connsiteY1" fmla="*/ 919009 h 919009"/>
                    <a:gd name="connsiteX2" fmla="*/ 0 w 1600105"/>
                    <a:gd name="connsiteY2" fmla="*/ 619317 h 919009"/>
                    <a:gd name="connsiteX3" fmla="*/ 335594 w 1600105"/>
                    <a:gd name="connsiteY3" fmla="*/ 0 h 919009"/>
                    <a:gd name="connsiteX0" fmla="*/ 335594 w 1664982"/>
                    <a:gd name="connsiteY0" fmla="*/ 0 h 951703"/>
                    <a:gd name="connsiteX1" fmla="*/ 1664982 w 1664982"/>
                    <a:gd name="connsiteY1" fmla="*/ 951703 h 951703"/>
                    <a:gd name="connsiteX2" fmla="*/ 0 w 1664982"/>
                    <a:gd name="connsiteY2" fmla="*/ 619317 h 951703"/>
                    <a:gd name="connsiteX3" fmla="*/ 335594 w 1664982"/>
                    <a:gd name="connsiteY3" fmla="*/ 0 h 951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4982" h="951703">
                      <a:moveTo>
                        <a:pt x="335594" y="0"/>
                      </a:moveTo>
                      <a:lnTo>
                        <a:pt x="1664982" y="951703"/>
                      </a:lnTo>
                      <a:lnTo>
                        <a:pt x="0" y="619317"/>
                      </a:lnTo>
                      <a:lnTo>
                        <a:pt x="335594" y="0"/>
                      </a:lnTo>
                      <a:close/>
                    </a:path>
                  </a:pathLst>
                </a:cu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원형: 비어 있음 5">
                  <a:extLst>
                    <a:ext uri="{FF2B5EF4-FFF2-40B4-BE49-F238E27FC236}">
                      <a16:creationId xmlns:a16="http://schemas.microsoft.com/office/drawing/2014/main" id="{5AB00D24-FC1D-41C8-BC4C-FBD2C03D0E32}"/>
                    </a:ext>
                  </a:extLst>
                </p:cNvPr>
                <p:cNvSpPr/>
                <p:nvPr/>
              </p:nvSpPr>
              <p:spPr>
                <a:xfrm>
                  <a:off x="2987824" y="1145082"/>
                  <a:ext cx="3553595" cy="3267170"/>
                </a:xfrm>
                <a:prstGeom prst="donut">
                  <a:avLst>
                    <a:gd name="adj" fmla="val 5479"/>
                  </a:avLst>
                </a:prstGeom>
                <a:solidFill>
                  <a:srgbClr val="5BB7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altLang="ko-K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4832171" y="2866095"/>
                <a:ext cx="54854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02</a:t>
                </a:r>
                <a:endParaRPr lang="ko-KR" altLang="en-US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32" name="직사각형 31"/>
          <p:cNvSpPr/>
          <p:nvPr/>
        </p:nvSpPr>
        <p:spPr>
          <a:xfrm>
            <a:off x="824177" y="1849388"/>
            <a:ext cx="2739711" cy="43204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737006" y="1592654"/>
            <a:ext cx="2178809" cy="270500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2267744" y="4441676"/>
            <a:ext cx="936104" cy="22221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7092280" y="88631"/>
            <a:ext cx="246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 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주문 고객</a:t>
            </a:r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960827" y="2310188"/>
            <a:ext cx="2099558" cy="3077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ID </a:t>
            </a:r>
            <a:r>
              <a:rPr lang="ko-KR" altLang="en-US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조회를 통한 중복 방지</a:t>
            </a:r>
            <a:endParaRPr lang="ko-KR" altLang="en-US" sz="1400" dirty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729416" y="4724832"/>
            <a:ext cx="2281190" cy="52322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400" dirty="0" smtClean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초기 주문 고객은 회원가입을 통한 주문 진행 가능하도록 함 </a:t>
            </a:r>
            <a:endParaRPr lang="ko-KR" altLang="en-US" sz="1400" dirty="0">
              <a:solidFill>
                <a:srgbClr val="C00000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795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1660</TotalTime>
  <Words>681</Words>
  <Application>Microsoft Office PowerPoint</Application>
  <PresentationFormat>화면 슬라이드 쇼(16:10)</PresentationFormat>
  <Paragraphs>208</Paragraphs>
  <Slides>16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7" baseType="lpstr">
      <vt:lpstr>Arial</vt:lpstr>
      <vt:lpstr>경기천년제목 Bold</vt:lpstr>
      <vt:lpstr>나눔바른고딕</vt:lpstr>
      <vt:lpstr>배달의민족 한나체 Pro</vt:lpstr>
      <vt:lpstr>문체부 돋음체</vt:lpstr>
      <vt:lpstr>조선일보명조</vt:lpstr>
      <vt:lpstr>배달의민족 도현</vt:lpstr>
      <vt:lpstr>THE뉴스속보miri</vt:lpstr>
      <vt:lpstr>맑은 고딕</vt:lpstr>
      <vt:lpstr>Bahnschrift Light SemiCondensed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Registered User</dc:creator>
  <cp:lastModifiedBy>KB</cp:lastModifiedBy>
  <cp:revision>146</cp:revision>
  <dcterms:created xsi:type="dcterms:W3CDTF">2017-11-07T11:59:04Z</dcterms:created>
  <dcterms:modified xsi:type="dcterms:W3CDTF">2021-07-15T06:18:12Z</dcterms:modified>
</cp:coreProperties>
</file>

<file path=docProps/thumbnail.jpeg>
</file>